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12801600" cy="9601200" type="A3"/>
  <p:notesSz cx="6858000" cy="9144000"/>
  <p:defaultTextStyle>
    <a:defPPr>
      <a:defRPr lang="fr-FR"/>
    </a:defPPr>
    <a:lvl1pPr marL="0" algn="l" defTabSz="1280160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1pPr>
    <a:lvl2pPr marL="640080" algn="l" defTabSz="1280160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2pPr>
    <a:lvl3pPr marL="1280160" algn="l" defTabSz="1280160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3pPr>
    <a:lvl4pPr marL="1920240" algn="l" defTabSz="1280160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4pPr>
    <a:lvl5pPr marL="2560320" algn="l" defTabSz="1280160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5pPr>
    <a:lvl6pPr marL="3200400" algn="l" defTabSz="1280160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6pPr>
    <a:lvl7pPr marL="3840480" algn="l" defTabSz="1280160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7pPr>
    <a:lvl8pPr marL="4480560" algn="l" defTabSz="1280160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8pPr>
    <a:lvl9pPr marL="5120640" algn="l" defTabSz="1280160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33" d="100"/>
          <a:sy n="33" d="100"/>
        </p:scale>
        <p:origin x="-282" y="-636"/>
      </p:cViewPr>
      <p:guideLst>
        <p:guide orient="horz" pos="3024"/>
        <p:guide pos="403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960120" y="2982596"/>
            <a:ext cx="10881360" cy="205803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920240" y="5440680"/>
            <a:ext cx="8961120" cy="245364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400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801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9202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56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840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4805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1206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1BE71E-A330-43BC-BA38-56E573ECB880}" type="datetimeFigureOut">
              <a:rPr lang="fr-FR" smtClean="0"/>
              <a:t>03/11/2019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75E8D6-D11C-4837-B21F-43BA0340DF15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1BE71E-A330-43BC-BA38-56E573ECB880}" type="datetimeFigureOut">
              <a:rPr lang="fr-FR" smtClean="0"/>
              <a:t>03/11/2019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75E8D6-D11C-4837-B21F-43BA0340DF15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12994959" y="537845"/>
            <a:ext cx="4031615" cy="11470323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895668" y="537845"/>
            <a:ext cx="11885930" cy="11470323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1BE71E-A330-43BC-BA38-56E573ECB880}" type="datetimeFigureOut">
              <a:rPr lang="fr-FR" smtClean="0"/>
              <a:t>03/11/2019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75E8D6-D11C-4837-B21F-43BA0340DF15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1BE71E-A330-43BC-BA38-56E573ECB880}" type="datetimeFigureOut">
              <a:rPr lang="fr-FR" smtClean="0"/>
              <a:t>03/11/2019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75E8D6-D11C-4837-B21F-43BA0340DF15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011238" y="6169661"/>
            <a:ext cx="10881360" cy="1906905"/>
          </a:xfrm>
        </p:spPr>
        <p:txBody>
          <a:bodyPr anchor="t"/>
          <a:lstStyle>
            <a:lvl1pPr algn="l">
              <a:defRPr sz="56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1011238" y="4069399"/>
            <a:ext cx="10881360" cy="2100262"/>
          </a:xfrm>
        </p:spPr>
        <p:txBody>
          <a:bodyPr anchor="b"/>
          <a:lstStyle>
            <a:lvl1pPr marL="0" indent="0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1pPr>
            <a:lvl2pPr marL="640080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2pPr>
            <a:lvl3pPr marL="128016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3pPr>
            <a:lvl4pPr marL="192024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4pPr>
            <a:lvl5pPr marL="256032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5pPr>
            <a:lvl6pPr marL="32004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6pPr>
            <a:lvl7pPr marL="384048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7pPr>
            <a:lvl8pPr marL="448056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8pPr>
            <a:lvl9pPr marL="512064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1BE71E-A330-43BC-BA38-56E573ECB880}" type="datetimeFigureOut">
              <a:rPr lang="fr-FR" smtClean="0"/>
              <a:t>03/11/2019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75E8D6-D11C-4837-B21F-43BA0340DF15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95669" y="3135948"/>
            <a:ext cx="7958772" cy="8872220"/>
          </a:xfrm>
        </p:spPr>
        <p:txBody>
          <a:bodyPr/>
          <a:lstStyle>
            <a:lvl1pPr>
              <a:defRPr sz="3900"/>
            </a:lvl1pPr>
            <a:lvl2pPr>
              <a:defRPr sz="34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9067800" y="3135948"/>
            <a:ext cx="7958773" cy="8872220"/>
          </a:xfrm>
        </p:spPr>
        <p:txBody>
          <a:bodyPr/>
          <a:lstStyle>
            <a:lvl1pPr>
              <a:defRPr sz="3900"/>
            </a:lvl1pPr>
            <a:lvl2pPr>
              <a:defRPr sz="34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1BE71E-A330-43BC-BA38-56E573ECB880}" type="datetimeFigureOut">
              <a:rPr lang="fr-FR" smtClean="0"/>
              <a:t>03/11/2019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75E8D6-D11C-4837-B21F-43BA0340DF15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40080" y="384493"/>
            <a:ext cx="11521440" cy="1600200"/>
          </a:xfrm>
        </p:spPr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40080" y="2149158"/>
            <a:ext cx="5656263" cy="895667"/>
          </a:xfrm>
        </p:spPr>
        <p:txBody>
          <a:bodyPr anchor="b"/>
          <a:lstStyle>
            <a:lvl1pPr marL="0" indent="0">
              <a:buNone/>
              <a:defRPr sz="3400" b="1"/>
            </a:lvl1pPr>
            <a:lvl2pPr marL="640080" indent="0">
              <a:buNone/>
              <a:defRPr sz="2800" b="1"/>
            </a:lvl2pPr>
            <a:lvl3pPr marL="1280160" indent="0">
              <a:buNone/>
              <a:defRPr sz="2500" b="1"/>
            </a:lvl3pPr>
            <a:lvl4pPr marL="1920240" indent="0">
              <a:buNone/>
              <a:defRPr sz="2200" b="1"/>
            </a:lvl4pPr>
            <a:lvl5pPr marL="2560320" indent="0">
              <a:buNone/>
              <a:defRPr sz="2200" b="1"/>
            </a:lvl5pPr>
            <a:lvl6pPr marL="3200400" indent="0">
              <a:buNone/>
              <a:defRPr sz="2200" b="1"/>
            </a:lvl6pPr>
            <a:lvl7pPr marL="3840480" indent="0">
              <a:buNone/>
              <a:defRPr sz="2200" b="1"/>
            </a:lvl7pPr>
            <a:lvl8pPr marL="4480560" indent="0">
              <a:buNone/>
              <a:defRPr sz="2200" b="1"/>
            </a:lvl8pPr>
            <a:lvl9pPr marL="5120640" indent="0">
              <a:buNone/>
              <a:defRPr sz="22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40080" y="3044825"/>
            <a:ext cx="5656263" cy="5531803"/>
          </a:xfrm>
        </p:spPr>
        <p:txBody>
          <a:bodyPr/>
          <a:lstStyle>
            <a:lvl1pPr>
              <a:defRPr sz="3400"/>
            </a:lvl1pPr>
            <a:lvl2pPr>
              <a:defRPr sz="2800"/>
            </a:lvl2pPr>
            <a:lvl3pPr>
              <a:defRPr sz="25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503036" y="2149158"/>
            <a:ext cx="5658485" cy="895667"/>
          </a:xfrm>
        </p:spPr>
        <p:txBody>
          <a:bodyPr anchor="b"/>
          <a:lstStyle>
            <a:lvl1pPr marL="0" indent="0">
              <a:buNone/>
              <a:defRPr sz="3400" b="1"/>
            </a:lvl1pPr>
            <a:lvl2pPr marL="640080" indent="0">
              <a:buNone/>
              <a:defRPr sz="2800" b="1"/>
            </a:lvl2pPr>
            <a:lvl3pPr marL="1280160" indent="0">
              <a:buNone/>
              <a:defRPr sz="2500" b="1"/>
            </a:lvl3pPr>
            <a:lvl4pPr marL="1920240" indent="0">
              <a:buNone/>
              <a:defRPr sz="2200" b="1"/>
            </a:lvl4pPr>
            <a:lvl5pPr marL="2560320" indent="0">
              <a:buNone/>
              <a:defRPr sz="2200" b="1"/>
            </a:lvl5pPr>
            <a:lvl6pPr marL="3200400" indent="0">
              <a:buNone/>
              <a:defRPr sz="2200" b="1"/>
            </a:lvl6pPr>
            <a:lvl7pPr marL="3840480" indent="0">
              <a:buNone/>
              <a:defRPr sz="2200" b="1"/>
            </a:lvl7pPr>
            <a:lvl8pPr marL="4480560" indent="0">
              <a:buNone/>
              <a:defRPr sz="2200" b="1"/>
            </a:lvl8pPr>
            <a:lvl9pPr marL="5120640" indent="0">
              <a:buNone/>
              <a:defRPr sz="22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503036" y="3044825"/>
            <a:ext cx="5658485" cy="5531803"/>
          </a:xfrm>
        </p:spPr>
        <p:txBody>
          <a:bodyPr/>
          <a:lstStyle>
            <a:lvl1pPr>
              <a:defRPr sz="3400"/>
            </a:lvl1pPr>
            <a:lvl2pPr>
              <a:defRPr sz="2800"/>
            </a:lvl2pPr>
            <a:lvl3pPr>
              <a:defRPr sz="25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1BE71E-A330-43BC-BA38-56E573ECB880}" type="datetimeFigureOut">
              <a:rPr lang="fr-FR" smtClean="0"/>
              <a:t>03/11/2019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75E8D6-D11C-4837-B21F-43BA0340DF15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1BE71E-A330-43BC-BA38-56E573ECB880}" type="datetimeFigureOut">
              <a:rPr lang="fr-FR" smtClean="0"/>
              <a:t>03/11/2019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75E8D6-D11C-4837-B21F-43BA0340DF15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1BE71E-A330-43BC-BA38-56E573ECB880}" type="datetimeFigureOut">
              <a:rPr lang="fr-FR" smtClean="0"/>
              <a:t>03/11/2019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75E8D6-D11C-4837-B21F-43BA0340DF15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40081" y="382270"/>
            <a:ext cx="4211638" cy="1626870"/>
          </a:xfrm>
        </p:spPr>
        <p:txBody>
          <a:bodyPr anchor="b"/>
          <a:lstStyle>
            <a:lvl1pPr algn="l">
              <a:defRPr sz="28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005070" y="382271"/>
            <a:ext cx="7156450" cy="8194358"/>
          </a:xfrm>
        </p:spPr>
        <p:txBody>
          <a:bodyPr/>
          <a:lstStyle>
            <a:lvl1pPr>
              <a:defRPr sz="4500"/>
            </a:lvl1pPr>
            <a:lvl2pPr>
              <a:defRPr sz="3900"/>
            </a:lvl2pPr>
            <a:lvl3pPr>
              <a:defRPr sz="34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640081" y="2009141"/>
            <a:ext cx="4211638" cy="6567488"/>
          </a:xfrm>
        </p:spPr>
        <p:txBody>
          <a:bodyPr/>
          <a:lstStyle>
            <a:lvl1pPr marL="0" indent="0">
              <a:buNone/>
              <a:defRPr sz="2000"/>
            </a:lvl1pPr>
            <a:lvl2pPr marL="640080" indent="0">
              <a:buNone/>
              <a:defRPr sz="1700"/>
            </a:lvl2pPr>
            <a:lvl3pPr marL="1280160" indent="0">
              <a:buNone/>
              <a:defRPr sz="1400"/>
            </a:lvl3pPr>
            <a:lvl4pPr marL="1920240" indent="0">
              <a:buNone/>
              <a:defRPr sz="1300"/>
            </a:lvl4pPr>
            <a:lvl5pPr marL="2560320" indent="0">
              <a:buNone/>
              <a:defRPr sz="1300"/>
            </a:lvl5pPr>
            <a:lvl6pPr marL="3200400" indent="0">
              <a:buNone/>
              <a:defRPr sz="1300"/>
            </a:lvl6pPr>
            <a:lvl7pPr marL="3840480" indent="0">
              <a:buNone/>
              <a:defRPr sz="1300"/>
            </a:lvl7pPr>
            <a:lvl8pPr marL="4480560" indent="0">
              <a:buNone/>
              <a:defRPr sz="1300"/>
            </a:lvl8pPr>
            <a:lvl9pPr marL="5120640" indent="0">
              <a:buNone/>
              <a:defRPr sz="13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1BE71E-A330-43BC-BA38-56E573ECB880}" type="datetimeFigureOut">
              <a:rPr lang="fr-FR" smtClean="0"/>
              <a:t>03/11/2019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75E8D6-D11C-4837-B21F-43BA0340DF15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509203" y="6720840"/>
            <a:ext cx="7680960" cy="793433"/>
          </a:xfrm>
        </p:spPr>
        <p:txBody>
          <a:bodyPr anchor="b"/>
          <a:lstStyle>
            <a:lvl1pPr algn="l">
              <a:defRPr sz="28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2509203" y="857885"/>
            <a:ext cx="7680960" cy="5760720"/>
          </a:xfrm>
        </p:spPr>
        <p:txBody>
          <a:bodyPr/>
          <a:lstStyle>
            <a:lvl1pPr marL="0" indent="0">
              <a:buNone/>
              <a:defRPr sz="4500"/>
            </a:lvl1pPr>
            <a:lvl2pPr marL="640080" indent="0">
              <a:buNone/>
              <a:defRPr sz="3900"/>
            </a:lvl2pPr>
            <a:lvl3pPr marL="1280160" indent="0">
              <a:buNone/>
              <a:defRPr sz="3400"/>
            </a:lvl3pPr>
            <a:lvl4pPr marL="1920240" indent="0">
              <a:buNone/>
              <a:defRPr sz="2800"/>
            </a:lvl4pPr>
            <a:lvl5pPr marL="2560320" indent="0">
              <a:buNone/>
              <a:defRPr sz="2800"/>
            </a:lvl5pPr>
            <a:lvl6pPr marL="3200400" indent="0">
              <a:buNone/>
              <a:defRPr sz="2800"/>
            </a:lvl6pPr>
            <a:lvl7pPr marL="3840480" indent="0">
              <a:buNone/>
              <a:defRPr sz="2800"/>
            </a:lvl7pPr>
            <a:lvl8pPr marL="4480560" indent="0">
              <a:buNone/>
              <a:defRPr sz="2800"/>
            </a:lvl8pPr>
            <a:lvl9pPr marL="5120640" indent="0">
              <a:buNone/>
              <a:defRPr sz="28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2509203" y="7514273"/>
            <a:ext cx="7680960" cy="1126807"/>
          </a:xfrm>
        </p:spPr>
        <p:txBody>
          <a:bodyPr/>
          <a:lstStyle>
            <a:lvl1pPr marL="0" indent="0">
              <a:buNone/>
              <a:defRPr sz="2000"/>
            </a:lvl1pPr>
            <a:lvl2pPr marL="640080" indent="0">
              <a:buNone/>
              <a:defRPr sz="1700"/>
            </a:lvl2pPr>
            <a:lvl3pPr marL="1280160" indent="0">
              <a:buNone/>
              <a:defRPr sz="1400"/>
            </a:lvl3pPr>
            <a:lvl4pPr marL="1920240" indent="0">
              <a:buNone/>
              <a:defRPr sz="1300"/>
            </a:lvl4pPr>
            <a:lvl5pPr marL="2560320" indent="0">
              <a:buNone/>
              <a:defRPr sz="1300"/>
            </a:lvl5pPr>
            <a:lvl6pPr marL="3200400" indent="0">
              <a:buNone/>
              <a:defRPr sz="1300"/>
            </a:lvl6pPr>
            <a:lvl7pPr marL="3840480" indent="0">
              <a:buNone/>
              <a:defRPr sz="1300"/>
            </a:lvl7pPr>
            <a:lvl8pPr marL="4480560" indent="0">
              <a:buNone/>
              <a:defRPr sz="1300"/>
            </a:lvl8pPr>
            <a:lvl9pPr marL="5120640" indent="0">
              <a:buNone/>
              <a:defRPr sz="13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1BE71E-A330-43BC-BA38-56E573ECB880}" type="datetimeFigureOut">
              <a:rPr lang="fr-FR" smtClean="0"/>
              <a:t>03/11/2019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75E8D6-D11C-4837-B21F-43BA0340DF15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640080" y="384493"/>
            <a:ext cx="11521440" cy="1600200"/>
          </a:xfrm>
          <a:prstGeom prst="rect">
            <a:avLst/>
          </a:prstGeom>
        </p:spPr>
        <p:txBody>
          <a:bodyPr vert="horz" lIns="128016" tIns="64008" rIns="128016" bIns="64008" rtlCol="0" anchor="ctr">
            <a:normAutofit/>
          </a:bodyPr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40080" y="2240281"/>
            <a:ext cx="11521440" cy="6336348"/>
          </a:xfrm>
          <a:prstGeom prst="rect">
            <a:avLst/>
          </a:prstGeom>
        </p:spPr>
        <p:txBody>
          <a:bodyPr vert="horz" lIns="128016" tIns="64008" rIns="128016" bIns="64008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640080" y="8898891"/>
            <a:ext cx="2987040" cy="511175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lvl1pPr algn="l">
              <a:defRPr sz="1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1BE71E-A330-43BC-BA38-56E573ECB880}" type="datetimeFigureOut">
              <a:rPr lang="fr-FR" smtClean="0"/>
              <a:t>03/11/2019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373880" y="8898891"/>
            <a:ext cx="4053840" cy="511175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lvl1pPr algn="ctr">
              <a:defRPr sz="1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9174480" y="8898891"/>
            <a:ext cx="2987040" cy="511175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lvl1pPr algn="r">
              <a:defRPr sz="1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75E8D6-D11C-4837-B21F-43BA0340DF15}" type="slidenum">
              <a:rPr lang="fr-FR" smtClean="0"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280160" rtl="0" eaLnBrk="1" latinLnBrk="0" hangingPunct="1">
        <a:spcBef>
          <a:spcPct val="0"/>
        </a:spcBef>
        <a:buNone/>
        <a:defRPr sz="6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80060" indent="-480060" algn="l" defTabSz="1280160" rtl="0" eaLnBrk="1" latinLnBrk="0" hangingPunct="1">
        <a:spcBef>
          <a:spcPct val="20000"/>
        </a:spcBef>
        <a:buFont typeface="Arial" pitchFamily="34" charset="0"/>
        <a:buChar char="•"/>
        <a:defRPr sz="4500" kern="1200">
          <a:solidFill>
            <a:schemeClr val="tx1"/>
          </a:solidFill>
          <a:latin typeface="+mn-lt"/>
          <a:ea typeface="+mn-ea"/>
          <a:cs typeface="+mn-cs"/>
        </a:defRPr>
      </a:lvl1pPr>
      <a:lvl2pPr marL="1040130" indent="-400050" algn="l" defTabSz="1280160" rtl="0" eaLnBrk="1" latinLnBrk="0" hangingPunct="1">
        <a:spcBef>
          <a:spcPct val="20000"/>
        </a:spcBef>
        <a:buFont typeface="Arial" pitchFamily="34" charset="0"/>
        <a:buChar char="–"/>
        <a:defRPr sz="3900" kern="1200">
          <a:solidFill>
            <a:schemeClr val="tx1"/>
          </a:solidFill>
          <a:latin typeface="+mn-lt"/>
          <a:ea typeface="+mn-ea"/>
          <a:cs typeface="+mn-cs"/>
        </a:defRPr>
      </a:lvl2pPr>
      <a:lvl3pPr marL="1600200" indent="-320040" algn="l" defTabSz="1280160" rtl="0" eaLnBrk="1" latinLnBrk="0" hangingPunct="1">
        <a:spcBef>
          <a:spcPct val="20000"/>
        </a:spcBef>
        <a:buFont typeface="Arial" pitchFamily="34" charset="0"/>
        <a:buChar char="•"/>
        <a:defRPr sz="3400" kern="1200">
          <a:solidFill>
            <a:schemeClr val="tx1"/>
          </a:solidFill>
          <a:latin typeface="+mn-lt"/>
          <a:ea typeface="+mn-ea"/>
          <a:cs typeface="+mn-cs"/>
        </a:defRPr>
      </a:lvl3pPr>
      <a:lvl4pPr marL="2240280" indent="-320040" algn="l" defTabSz="128016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2880360" indent="-320040" algn="l" defTabSz="1280160" rtl="0" eaLnBrk="1" latinLnBrk="0" hangingPunct="1">
        <a:spcBef>
          <a:spcPct val="20000"/>
        </a:spcBef>
        <a:buFont typeface="Arial" pitchFamily="34" charset="0"/>
        <a:buChar char="»"/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3520440" indent="-320040" algn="l" defTabSz="128016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4160520" indent="-320040" algn="l" defTabSz="128016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indent="-320040" algn="l" defTabSz="128016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5440680" indent="-320040" algn="l" defTabSz="128016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2pPr>
      <a:lvl3pPr marL="128016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3pPr>
      <a:lvl4pPr marL="192024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4pPr>
      <a:lvl5pPr marL="256032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5pPr>
      <a:lvl6pPr marL="320040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6pPr>
      <a:lvl7pPr marL="384048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7pPr>
      <a:lvl8pPr marL="448056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8pPr>
      <a:lvl9pPr marL="512064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63" name="Group 39"/>
          <p:cNvGrpSpPr>
            <a:grpSpLocks/>
          </p:cNvGrpSpPr>
          <p:nvPr/>
        </p:nvGrpSpPr>
        <p:grpSpPr bwMode="auto">
          <a:xfrm>
            <a:off x="5400675" y="682625"/>
            <a:ext cx="5040313" cy="5041900"/>
            <a:chOff x="8504" y="1076"/>
            <a:chExt cx="7939" cy="7938"/>
          </a:xfrm>
        </p:grpSpPr>
        <p:cxnSp>
          <p:nvCxnSpPr>
            <p:cNvPr id="1064" name="AutoShape 40"/>
            <p:cNvCxnSpPr>
              <a:cxnSpLocks noChangeShapeType="1"/>
            </p:cNvCxnSpPr>
            <p:nvPr/>
          </p:nvCxnSpPr>
          <p:spPr bwMode="auto">
            <a:xfrm>
              <a:off x="8504" y="1076"/>
              <a:ext cx="0" cy="7938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065" name="AutoShape 41"/>
            <p:cNvCxnSpPr>
              <a:cxnSpLocks noChangeShapeType="1"/>
            </p:cNvCxnSpPr>
            <p:nvPr/>
          </p:nvCxnSpPr>
          <p:spPr bwMode="auto">
            <a:xfrm>
              <a:off x="8504" y="1076"/>
              <a:ext cx="7939" cy="1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066" name="AutoShape 42"/>
            <p:cNvCxnSpPr>
              <a:cxnSpLocks noChangeShapeType="1"/>
            </p:cNvCxnSpPr>
            <p:nvPr/>
          </p:nvCxnSpPr>
          <p:spPr bwMode="auto">
            <a:xfrm flipV="1">
              <a:off x="8505" y="1076"/>
              <a:ext cx="7938" cy="7938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</p:grpSp>
      <p:grpSp>
        <p:nvGrpSpPr>
          <p:cNvPr id="1067" name="Group 43"/>
          <p:cNvGrpSpPr>
            <a:grpSpLocks/>
          </p:cNvGrpSpPr>
          <p:nvPr/>
        </p:nvGrpSpPr>
        <p:grpSpPr bwMode="auto">
          <a:xfrm>
            <a:off x="539750" y="4327525"/>
            <a:ext cx="2520950" cy="2520950"/>
            <a:chOff x="567" y="567"/>
            <a:chExt cx="3969" cy="3969"/>
          </a:xfrm>
        </p:grpSpPr>
        <p:cxnSp>
          <p:nvCxnSpPr>
            <p:cNvPr id="1068" name="AutoShape 44"/>
            <p:cNvCxnSpPr>
              <a:cxnSpLocks noChangeShapeType="1"/>
            </p:cNvCxnSpPr>
            <p:nvPr/>
          </p:nvCxnSpPr>
          <p:spPr bwMode="auto">
            <a:xfrm>
              <a:off x="567" y="567"/>
              <a:ext cx="0" cy="3969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069" name="AutoShape 45"/>
            <p:cNvCxnSpPr>
              <a:cxnSpLocks noChangeShapeType="1"/>
            </p:cNvCxnSpPr>
            <p:nvPr/>
          </p:nvCxnSpPr>
          <p:spPr bwMode="auto">
            <a:xfrm>
              <a:off x="567" y="4536"/>
              <a:ext cx="3969" cy="0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070" name="AutoShape 46"/>
            <p:cNvCxnSpPr>
              <a:cxnSpLocks noChangeShapeType="1"/>
            </p:cNvCxnSpPr>
            <p:nvPr/>
          </p:nvCxnSpPr>
          <p:spPr bwMode="auto">
            <a:xfrm>
              <a:off x="567" y="567"/>
              <a:ext cx="3969" cy="3969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</p:grpSp>
      <p:grpSp>
        <p:nvGrpSpPr>
          <p:cNvPr id="1071" name="Group 47"/>
          <p:cNvGrpSpPr>
            <a:grpSpLocks/>
          </p:cNvGrpSpPr>
          <p:nvPr/>
        </p:nvGrpSpPr>
        <p:grpSpPr bwMode="auto">
          <a:xfrm rot="16200000">
            <a:off x="2162969" y="3786982"/>
            <a:ext cx="1260475" cy="1258887"/>
            <a:chOff x="4535" y="567"/>
            <a:chExt cx="1985" cy="1984"/>
          </a:xfrm>
        </p:grpSpPr>
        <p:cxnSp>
          <p:nvCxnSpPr>
            <p:cNvPr id="1072" name="AutoShape 48"/>
            <p:cNvCxnSpPr>
              <a:cxnSpLocks noChangeShapeType="1"/>
            </p:cNvCxnSpPr>
            <p:nvPr/>
          </p:nvCxnSpPr>
          <p:spPr bwMode="auto">
            <a:xfrm>
              <a:off x="4536" y="567"/>
              <a:ext cx="0" cy="1984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073" name="AutoShape 49"/>
            <p:cNvCxnSpPr>
              <a:cxnSpLocks noChangeShapeType="1"/>
            </p:cNvCxnSpPr>
            <p:nvPr/>
          </p:nvCxnSpPr>
          <p:spPr bwMode="auto">
            <a:xfrm>
              <a:off x="4536" y="567"/>
              <a:ext cx="1984" cy="0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074" name="AutoShape 50"/>
            <p:cNvCxnSpPr>
              <a:cxnSpLocks noChangeShapeType="1"/>
            </p:cNvCxnSpPr>
            <p:nvPr/>
          </p:nvCxnSpPr>
          <p:spPr bwMode="auto">
            <a:xfrm flipH="1">
              <a:off x="4535" y="567"/>
              <a:ext cx="1985" cy="1984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</p:grpSp>
      <p:grpSp>
        <p:nvGrpSpPr>
          <p:cNvPr id="1075" name="Group 51"/>
          <p:cNvGrpSpPr>
            <a:grpSpLocks/>
          </p:cNvGrpSpPr>
          <p:nvPr/>
        </p:nvGrpSpPr>
        <p:grpSpPr bwMode="auto">
          <a:xfrm>
            <a:off x="2312988" y="2473325"/>
            <a:ext cx="2520950" cy="1260475"/>
            <a:chOff x="4535" y="567"/>
            <a:chExt cx="3969" cy="1984"/>
          </a:xfrm>
        </p:grpSpPr>
        <p:cxnSp>
          <p:nvCxnSpPr>
            <p:cNvPr id="1076" name="AutoShape 52"/>
            <p:cNvCxnSpPr>
              <a:cxnSpLocks noChangeShapeType="1"/>
            </p:cNvCxnSpPr>
            <p:nvPr/>
          </p:nvCxnSpPr>
          <p:spPr bwMode="auto">
            <a:xfrm>
              <a:off x="4536" y="2551"/>
              <a:ext cx="1984" cy="0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077" name="AutoShape 53"/>
            <p:cNvCxnSpPr>
              <a:cxnSpLocks noChangeShapeType="1"/>
            </p:cNvCxnSpPr>
            <p:nvPr/>
          </p:nvCxnSpPr>
          <p:spPr bwMode="auto">
            <a:xfrm>
              <a:off x="6520" y="567"/>
              <a:ext cx="1984" cy="0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078" name="AutoShape 54"/>
            <p:cNvCxnSpPr>
              <a:cxnSpLocks noChangeShapeType="1"/>
            </p:cNvCxnSpPr>
            <p:nvPr/>
          </p:nvCxnSpPr>
          <p:spPr bwMode="auto">
            <a:xfrm flipH="1">
              <a:off x="6519" y="567"/>
              <a:ext cx="1985" cy="1984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079" name="AutoShape 55"/>
            <p:cNvCxnSpPr>
              <a:cxnSpLocks noChangeShapeType="1"/>
            </p:cNvCxnSpPr>
            <p:nvPr/>
          </p:nvCxnSpPr>
          <p:spPr bwMode="auto">
            <a:xfrm flipH="1">
              <a:off x="4535" y="567"/>
              <a:ext cx="1985" cy="1984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</p:grpSp>
      <p:grpSp>
        <p:nvGrpSpPr>
          <p:cNvPr id="1080" name="Group 56"/>
          <p:cNvGrpSpPr>
            <a:grpSpLocks/>
          </p:cNvGrpSpPr>
          <p:nvPr/>
        </p:nvGrpSpPr>
        <p:grpSpPr bwMode="auto">
          <a:xfrm>
            <a:off x="2676525" y="873125"/>
            <a:ext cx="1260475" cy="1260475"/>
            <a:chOff x="2551" y="567"/>
            <a:chExt cx="1985" cy="1984"/>
          </a:xfrm>
        </p:grpSpPr>
        <p:cxnSp>
          <p:nvCxnSpPr>
            <p:cNvPr id="1081" name="AutoShape 57"/>
            <p:cNvCxnSpPr>
              <a:cxnSpLocks noChangeShapeType="1"/>
            </p:cNvCxnSpPr>
            <p:nvPr/>
          </p:nvCxnSpPr>
          <p:spPr bwMode="auto">
            <a:xfrm>
              <a:off x="2551" y="567"/>
              <a:ext cx="0" cy="1984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082" name="AutoShape 58"/>
            <p:cNvCxnSpPr>
              <a:cxnSpLocks noChangeShapeType="1"/>
            </p:cNvCxnSpPr>
            <p:nvPr/>
          </p:nvCxnSpPr>
          <p:spPr bwMode="auto">
            <a:xfrm>
              <a:off x="2552" y="567"/>
              <a:ext cx="1984" cy="0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083" name="AutoShape 59"/>
            <p:cNvCxnSpPr>
              <a:cxnSpLocks noChangeShapeType="1"/>
            </p:cNvCxnSpPr>
            <p:nvPr/>
          </p:nvCxnSpPr>
          <p:spPr bwMode="auto">
            <a:xfrm>
              <a:off x="4536" y="567"/>
              <a:ext cx="0" cy="1984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084" name="AutoShape 60"/>
            <p:cNvCxnSpPr>
              <a:cxnSpLocks noChangeShapeType="1"/>
            </p:cNvCxnSpPr>
            <p:nvPr/>
          </p:nvCxnSpPr>
          <p:spPr bwMode="auto">
            <a:xfrm>
              <a:off x="2551" y="2551"/>
              <a:ext cx="1984" cy="0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</p:grpSp>
      <p:grpSp>
        <p:nvGrpSpPr>
          <p:cNvPr id="1085" name="Group 61"/>
          <p:cNvGrpSpPr>
            <a:grpSpLocks/>
          </p:cNvGrpSpPr>
          <p:nvPr/>
        </p:nvGrpSpPr>
        <p:grpSpPr bwMode="auto">
          <a:xfrm>
            <a:off x="539750" y="2473325"/>
            <a:ext cx="2520950" cy="1260475"/>
            <a:chOff x="9356" y="7937"/>
            <a:chExt cx="3968" cy="1985"/>
          </a:xfrm>
        </p:grpSpPr>
        <p:cxnSp>
          <p:nvCxnSpPr>
            <p:cNvPr id="1086" name="AutoShape 62"/>
            <p:cNvCxnSpPr>
              <a:cxnSpLocks noChangeShapeType="1"/>
            </p:cNvCxnSpPr>
            <p:nvPr/>
          </p:nvCxnSpPr>
          <p:spPr bwMode="auto">
            <a:xfrm flipV="1">
              <a:off x="11340" y="7937"/>
              <a:ext cx="1984" cy="1985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087" name="AutoShape 63"/>
            <p:cNvCxnSpPr>
              <a:cxnSpLocks noChangeShapeType="1"/>
            </p:cNvCxnSpPr>
            <p:nvPr/>
          </p:nvCxnSpPr>
          <p:spPr bwMode="auto">
            <a:xfrm>
              <a:off x="9356" y="7938"/>
              <a:ext cx="3968" cy="0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088" name="AutoShape 64"/>
            <p:cNvCxnSpPr>
              <a:cxnSpLocks noChangeShapeType="1"/>
            </p:cNvCxnSpPr>
            <p:nvPr/>
          </p:nvCxnSpPr>
          <p:spPr bwMode="auto">
            <a:xfrm flipH="1" flipV="1">
              <a:off x="9356" y="7938"/>
              <a:ext cx="1983" cy="1984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</p:grpSp>
      <p:grpSp>
        <p:nvGrpSpPr>
          <p:cNvPr id="1089" name="Group 65"/>
          <p:cNvGrpSpPr>
            <a:grpSpLocks/>
          </p:cNvGrpSpPr>
          <p:nvPr/>
        </p:nvGrpSpPr>
        <p:grpSpPr bwMode="auto">
          <a:xfrm rot="16200000">
            <a:off x="2677318" y="3606007"/>
            <a:ext cx="2519363" cy="2520950"/>
            <a:chOff x="567" y="567"/>
            <a:chExt cx="3969" cy="3969"/>
          </a:xfrm>
        </p:grpSpPr>
        <p:cxnSp>
          <p:nvCxnSpPr>
            <p:cNvPr id="1090" name="AutoShape 66"/>
            <p:cNvCxnSpPr>
              <a:cxnSpLocks noChangeShapeType="1"/>
            </p:cNvCxnSpPr>
            <p:nvPr/>
          </p:nvCxnSpPr>
          <p:spPr bwMode="auto">
            <a:xfrm>
              <a:off x="567" y="567"/>
              <a:ext cx="0" cy="3969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091" name="AutoShape 67"/>
            <p:cNvCxnSpPr>
              <a:cxnSpLocks noChangeShapeType="1"/>
            </p:cNvCxnSpPr>
            <p:nvPr/>
          </p:nvCxnSpPr>
          <p:spPr bwMode="auto">
            <a:xfrm>
              <a:off x="567" y="4536"/>
              <a:ext cx="3969" cy="0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092" name="AutoShape 68"/>
            <p:cNvCxnSpPr>
              <a:cxnSpLocks noChangeShapeType="1"/>
            </p:cNvCxnSpPr>
            <p:nvPr/>
          </p:nvCxnSpPr>
          <p:spPr bwMode="auto">
            <a:xfrm>
              <a:off x="567" y="567"/>
              <a:ext cx="3969" cy="3969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</p:grpSp>
      <p:grpSp>
        <p:nvGrpSpPr>
          <p:cNvPr id="1093" name="Group 69"/>
          <p:cNvGrpSpPr>
            <a:grpSpLocks/>
          </p:cNvGrpSpPr>
          <p:nvPr/>
        </p:nvGrpSpPr>
        <p:grpSpPr bwMode="auto">
          <a:xfrm rot="16200000">
            <a:off x="1053306" y="873919"/>
            <a:ext cx="1260475" cy="1258888"/>
            <a:chOff x="4535" y="567"/>
            <a:chExt cx="1985" cy="1984"/>
          </a:xfrm>
        </p:grpSpPr>
        <p:cxnSp>
          <p:nvCxnSpPr>
            <p:cNvPr id="1094" name="AutoShape 70"/>
            <p:cNvCxnSpPr>
              <a:cxnSpLocks noChangeShapeType="1"/>
            </p:cNvCxnSpPr>
            <p:nvPr/>
          </p:nvCxnSpPr>
          <p:spPr bwMode="auto">
            <a:xfrm>
              <a:off x="4536" y="567"/>
              <a:ext cx="0" cy="1984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095" name="AutoShape 71"/>
            <p:cNvCxnSpPr>
              <a:cxnSpLocks noChangeShapeType="1"/>
            </p:cNvCxnSpPr>
            <p:nvPr/>
          </p:nvCxnSpPr>
          <p:spPr bwMode="auto">
            <a:xfrm>
              <a:off x="4536" y="567"/>
              <a:ext cx="1984" cy="0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096" name="AutoShape 72"/>
            <p:cNvCxnSpPr>
              <a:cxnSpLocks noChangeShapeType="1"/>
            </p:cNvCxnSpPr>
            <p:nvPr/>
          </p:nvCxnSpPr>
          <p:spPr bwMode="auto">
            <a:xfrm flipH="1">
              <a:off x="4535" y="567"/>
              <a:ext cx="1985" cy="1984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42" name="Group 2"/>
          <p:cNvGrpSpPr>
            <a:grpSpLocks/>
          </p:cNvGrpSpPr>
          <p:nvPr/>
        </p:nvGrpSpPr>
        <p:grpSpPr bwMode="auto">
          <a:xfrm>
            <a:off x="5399088" y="539750"/>
            <a:ext cx="5038725" cy="3781425"/>
            <a:chOff x="8502" y="850"/>
            <a:chExt cx="7935" cy="5954"/>
          </a:xfrm>
        </p:grpSpPr>
        <p:cxnSp>
          <p:nvCxnSpPr>
            <p:cNvPr id="10243" name="AutoShape 3"/>
            <p:cNvCxnSpPr>
              <a:cxnSpLocks noChangeShapeType="1"/>
            </p:cNvCxnSpPr>
            <p:nvPr/>
          </p:nvCxnSpPr>
          <p:spPr bwMode="auto">
            <a:xfrm flipH="1">
              <a:off x="8502" y="850"/>
              <a:ext cx="3973" cy="3970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0244" name="AutoShape 4"/>
            <p:cNvCxnSpPr>
              <a:cxnSpLocks noChangeShapeType="1"/>
            </p:cNvCxnSpPr>
            <p:nvPr/>
          </p:nvCxnSpPr>
          <p:spPr bwMode="auto">
            <a:xfrm rot="16200000">
              <a:off x="15445" y="5810"/>
              <a:ext cx="1984" cy="0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0245" name="AutoShape 5"/>
            <p:cNvCxnSpPr>
              <a:cxnSpLocks noChangeShapeType="1"/>
            </p:cNvCxnSpPr>
            <p:nvPr/>
          </p:nvCxnSpPr>
          <p:spPr bwMode="auto">
            <a:xfrm flipH="1" flipV="1">
              <a:off x="12475" y="851"/>
              <a:ext cx="3962" cy="3969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0246" name="AutoShape 6"/>
            <p:cNvCxnSpPr>
              <a:cxnSpLocks noChangeShapeType="1"/>
            </p:cNvCxnSpPr>
            <p:nvPr/>
          </p:nvCxnSpPr>
          <p:spPr bwMode="auto">
            <a:xfrm>
              <a:off x="8503" y="4820"/>
              <a:ext cx="0" cy="1984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0247" name="AutoShape 7"/>
            <p:cNvCxnSpPr>
              <a:cxnSpLocks noChangeShapeType="1"/>
            </p:cNvCxnSpPr>
            <p:nvPr/>
          </p:nvCxnSpPr>
          <p:spPr bwMode="auto">
            <a:xfrm>
              <a:off x="8503" y="6804"/>
              <a:ext cx="7934" cy="0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</p:grpSp>
      <p:grpSp>
        <p:nvGrpSpPr>
          <p:cNvPr id="10248" name="Group 8"/>
          <p:cNvGrpSpPr>
            <a:grpSpLocks/>
          </p:cNvGrpSpPr>
          <p:nvPr/>
        </p:nvGrpSpPr>
        <p:grpSpPr bwMode="auto">
          <a:xfrm>
            <a:off x="539750" y="4479925"/>
            <a:ext cx="2520950" cy="2520950"/>
            <a:chOff x="567" y="567"/>
            <a:chExt cx="3969" cy="3969"/>
          </a:xfrm>
        </p:grpSpPr>
        <p:cxnSp>
          <p:nvCxnSpPr>
            <p:cNvPr id="10249" name="AutoShape 9"/>
            <p:cNvCxnSpPr>
              <a:cxnSpLocks noChangeShapeType="1"/>
            </p:cNvCxnSpPr>
            <p:nvPr/>
          </p:nvCxnSpPr>
          <p:spPr bwMode="auto">
            <a:xfrm>
              <a:off x="567" y="567"/>
              <a:ext cx="0" cy="3969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0250" name="AutoShape 10"/>
            <p:cNvCxnSpPr>
              <a:cxnSpLocks noChangeShapeType="1"/>
            </p:cNvCxnSpPr>
            <p:nvPr/>
          </p:nvCxnSpPr>
          <p:spPr bwMode="auto">
            <a:xfrm>
              <a:off x="567" y="4536"/>
              <a:ext cx="3969" cy="0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0251" name="AutoShape 11"/>
            <p:cNvCxnSpPr>
              <a:cxnSpLocks noChangeShapeType="1"/>
            </p:cNvCxnSpPr>
            <p:nvPr/>
          </p:nvCxnSpPr>
          <p:spPr bwMode="auto">
            <a:xfrm>
              <a:off x="567" y="567"/>
              <a:ext cx="3969" cy="3969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</p:grpSp>
      <p:grpSp>
        <p:nvGrpSpPr>
          <p:cNvPr id="10252" name="Group 12"/>
          <p:cNvGrpSpPr>
            <a:grpSpLocks/>
          </p:cNvGrpSpPr>
          <p:nvPr/>
        </p:nvGrpSpPr>
        <p:grpSpPr bwMode="auto">
          <a:xfrm rot="16200000">
            <a:off x="2163763" y="3940175"/>
            <a:ext cx="1260475" cy="1260475"/>
            <a:chOff x="4535" y="567"/>
            <a:chExt cx="1985" cy="1984"/>
          </a:xfrm>
        </p:grpSpPr>
        <p:cxnSp>
          <p:nvCxnSpPr>
            <p:cNvPr id="10253" name="AutoShape 13"/>
            <p:cNvCxnSpPr>
              <a:cxnSpLocks noChangeShapeType="1"/>
            </p:cNvCxnSpPr>
            <p:nvPr/>
          </p:nvCxnSpPr>
          <p:spPr bwMode="auto">
            <a:xfrm>
              <a:off x="4536" y="567"/>
              <a:ext cx="0" cy="1984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0254" name="AutoShape 14"/>
            <p:cNvCxnSpPr>
              <a:cxnSpLocks noChangeShapeType="1"/>
            </p:cNvCxnSpPr>
            <p:nvPr/>
          </p:nvCxnSpPr>
          <p:spPr bwMode="auto">
            <a:xfrm>
              <a:off x="4536" y="567"/>
              <a:ext cx="1984" cy="0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0255" name="AutoShape 15"/>
            <p:cNvCxnSpPr>
              <a:cxnSpLocks noChangeShapeType="1"/>
            </p:cNvCxnSpPr>
            <p:nvPr/>
          </p:nvCxnSpPr>
          <p:spPr bwMode="auto">
            <a:xfrm flipH="1">
              <a:off x="4535" y="567"/>
              <a:ext cx="1985" cy="1984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</p:grpSp>
      <p:grpSp>
        <p:nvGrpSpPr>
          <p:cNvPr id="10256" name="Group 16"/>
          <p:cNvGrpSpPr>
            <a:grpSpLocks/>
          </p:cNvGrpSpPr>
          <p:nvPr/>
        </p:nvGrpSpPr>
        <p:grpSpPr bwMode="auto">
          <a:xfrm>
            <a:off x="2314575" y="2625725"/>
            <a:ext cx="2519363" cy="1260475"/>
            <a:chOff x="4535" y="567"/>
            <a:chExt cx="3969" cy="1984"/>
          </a:xfrm>
        </p:grpSpPr>
        <p:cxnSp>
          <p:nvCxnSpPr>
            <p:cNvPr id="10257" name="AutoShape 17"/>
            <p:cNvCxnSpPr>
              <a:cxnSpLocks noChangeShapeType="1"/>
            </p:cNvCxnSpPr>
            <p:nvPr/>
          </p:nvCxnSpPr>
          <p:spPr bwMode="auto">
            <a:xfrm>
              <a:off x="4536" y="2551"/>
              <a:ext cx="1984" cy="0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0258" name="AutoShape 18"/>
            <p:cNvCxnSpPr>
              <a:cxnSpLocks noChangeShapeType="1"/>
            </p:cNvCxnSpPr>
            <p:nvPr/>
          </p:nvCxnSpPr>
          <p:spPr bwMode="auto">
            <a:xfrm>
              <a:off x="6520" y="567"/>
              <a:ext cx="1984" cy="0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0259" name="AutoShape 19"/>
            <p:cNvCxnSpPr>
              <a:cxnSpLocks noChangeShapeType="1"/>
            </p:cNvCxnSpPr>
            <p:nvPr/>
          </p:nvCxnSpPr>
          <p:spPr bwMode="auto">
            <a:xfrm flipH="1">
              <a:off x="6519" y="567"/>
              <a:ext cx="1985" cy="1984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0260" name="AutoShape 20"/>
            <p:cNvCxnSpPr>
              <a:cxnSpLocks noChangeShapeType="1"/>
            </p:cNvCxnSpPr>
            <p:nvPr/>
          </p:nvCxnSpPr>
          <p:spPr bwMode="auto">
            <a:xfrm flipH="1">
              <a:off x="4535" y="567"/>
              <a:ext cx="1985" cy="1984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</p:grpSp>
      <p:grpSp>
        <p:nvGrpSpPr>
          <p:cNvPr id="10261" name="Group 21"/>
          <p:cNvGrpSpPr>
            <a:grpSpLocks/>
          </p:cNvGrpSpPr>
          <p:nvPr/>
        </p:nvGrpSpPr>
        <p:grpSpPr bwMode="auto">
          <a:xfrm>
            <a:off x="2676525" y="1025525"/>
            <a:ext cx="1260475" cy="1260475"/>
            <a:chOff x="2551" y="567"/>
            <a:chExt cx="1985" cy="1984"/>
          </a:xfrm>
        </p:grpSpPr>
        <p:cxnSp>
          <p:nvCxnSpPr>
            <p:cNvPr id="10262" name="AutoShape 22"/>
            <p:cNvCxnSpPr>
              <a:cxnSpLocks noChangeShapeType="1"/>
            </p:cNvCxnSpPr>
            <p:nvPr/>
          </p:nvCxnSpPr>
          <p:spPr bwMode="auto">
            <a:xfrm>
              <a:off x="2551" y="567"/>
              <a:ext cx="0" cy="1984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0263" name="AutoShape 23"/>
            <p:cNvCxnSpPr>
              <a:cxnSpLocks noChangeShapeType="1"/>
            </p:cNvCxnSpPr>
            <p:nvPr/>
          </p:nvCxnSpPr>
          <p:spPr bwMode="auto">
            <a:xfrm>
              <a:off x="2552" y="567"/>
              <a:ext cx="1984" cy="0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0264" name="AutoShape 24"/>
            <p:cNvCxnSpPr>
              <a:cxnSpLocks noChangeShapeType="1"/>
            </p:cNvCxnSpPr>
            <p:nvPr/>
          </p:nvCxnSpPr>
          <p:spPr bwMode="auto">
            <a:xfrm>
              <a:off x="4536" y="567"/>
              <a:ext cx="0" cy="1984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0265" name="AutoShape 25"/>
            <p:cNvCxnSpPr>
              <a:cxnSpLocks noChangeShapeType="1"/>
            </p:cNvCxnSpPr>
            <p:nvPr/>
          </p:nvCxnSpPr>
          <p:spPr bwMode="auto">
            <a:xfrm>
              <a:off x="2551" y="2551"/>
              <a:ext cx="1984" cy="0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</p:grpSp>
      <p:grpSp>
        <p:nvGrpSpPr>
          <p:cNvPr id="10266" name="Group 26"/>
          <p:cNvGrpSpPr>
            <a:grpSpLocks/>
          </p:cNvGrpSpPr>
          <p:nvPr/>
        </p:nvGrpSpPr>
        <p:grpSpPr bwMode="auto">
          <a:xfrm>
            <a:off x="541338" y="2625725"/>
            <a:ext cx="2519362" cy="1260475"/>
            <a:chOff x="9356" y="7937"/>
            <a:chExt cx="3968" cy="1985"/>
          </a:xfrm>
        </p:grpSpPr>
        <p:cxnSp>
          <p:nvCxnSpPr>
            <p:cNvPr id="10267" name="AutoShape 27"/>
            <p:cNvCxnSpPr>
              <a:cxnSpLocks noChangeShapeType="1"/>
            </p:cNvCxnSpPr>
            <p:nvPr/>
          </p:nvCxnSpPr>
          <p:spPr bwMode="auto">
            <a:xfrm flipV="1">
              <a:off x="11340" y="7937"/>
              <a:ext cx="1984" cy="1985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0268" name="AutoShape 28"/>
            <p:cNvCxnSpPr>
              <a:cxnSpLocks noChangeShapeType="1"/>
            </p:cNvCxnSpPr>
            <p:nvPr/>
          </p:nvCxnSpPr>
          <p:spPr bwMode="auto">
            <a:xfrm>
              <a:off x="9356" y="7938"/>
              <a:ext cx="3968" cy="0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0269" name="AutoShape 29"/>
            <p:cNvCxnSpPr>
              <a:cxnSpLocks noChangeShapeType="1"/>
            </p:cNvCxnSpPr>
            <p:nvPr/>
          </p:nvCxnSpPr>
          <p:spPr bwMode="auto">
            <a:xfrm flipH="1" flipV="1">
              <a:off x="9356" y="7938"/>
              <a:ext cx="1983" cy="1984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</p:grpSp>
      <p:grpSp>
        <p:nvGrpSpPr>
          <p:cNvPr id="10270" name="Group 30"/>
          <p:cNvGrpSpPr>
            <a:grpSpLocks/>
          </p:cNvGrpSpPr>
          <p:nvPr/>
        </p:nvGrpSpPr>
        <p:grpSpPr bwMode="auto">
          <a:xfrm rot="16200000">
            <a:off x="2676525" y="3759200"/>
            <a:ext cx="2520950" cy="2520950"/>
            <a:chOff x="567" y="567"/>
            <a:chExt cx="3969" cy="3969"/>
          </a:xfrm>
        </p:grpSpPr>
        <p:cxnSp>
          <p:nvCxnSpPr>
            <p:cNvPr id="10271" name="AutoShape 31"/>
            <p:cNvCxnSpPr>
              <a:cxnSpLocks noChangeShapeType="1"/>
            </p:cNvCxnSpPr>
            <p:nvPr/>
          </p:nvCxnSpPr>
          <p:spPr bwMode="auto">
            <a:xfrm>
              <a:off x="567" y="567"/>
              <a:ext cx="0" cy="3969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0272" name="AutoShape 32"/>
            <p:cNvCxnSpPr>
              <a:cxnSpLocks noChangeShapeType="1"/>
            </p:cNvCxnSpPr>
            <p:nvPr/>
          </p:nvCxnSpPr>
          <p:spPr bwMode="auto">
            <a:xfrm>
              <a:off x="567" y="4536"/>
              <a:ext cx="3969" cy="0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0273" name="AutoShape 33"/>
            <p:cNvCxnSpPr>
              <a:cxnSpLocks noChangeShapeType="1"/>
            </p:cNvCxnSpPr>
            <p:nvPr/>
          </p:nvCxnSpPr>
          <p:spPr bwMode="auto">
            <a:xfrm>
              <a:off x="567" y="567"/>
              <a:ext cx="3969" cy="3969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</p:grpSp>
      <p:grpSp>
        <p:nvGrpSpPr>
          <p:cNvPr id="10274" name="Group 34"/>
          <p:cNvGrpSpPr>
            <a:grpSpLocks/>
          </p:cNvGrpSpPr>
          <p:nvPr/>
        </p:nvGrpSpPr>
        <p:grpSpPr bwMode="auto">
          <a:xfrm rot="16200000">
            <a:off x="1054100" y="1025525"/>
            <a:ext cx="1260475" cy="1260475"/>
            <a:chOff x="4535" y="567"/>
            <a:chExt cx="1985" cy="1984"/>
          </a:xfrm>
        </p:grpSpPr>
        <p:cxnSp>
          <p:nvCxnSpPr>
            <p:cNvPr id="10275" name="AutoShape 35"/>
            <p:cNvCxnSpPr>
              <a:cxnSpLocks noChangeShapeType="1"/>
            </p:cNvCxnSpPr>
            <p:nvPr/>
          </p:nvCxnSpPr>
          <p:spPr bwMode="auto">
            <a:xfrm>
              <a:off x="4536" y="567"/>
              <a:ext cx="0" cy="1984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0276" name="AutoShape 36"/>
            <p:cNvCxnSpPr>
              <a:cxnSpLocks noChangeShapeType="1"/>
            </p:cNvCxnSpPr>
            <p:nvPr/>
          </p:nvCxnSpPr>
          <p:spPr bwMode="auto">
            <a:xfrm>
              <a:off x="4536" y="567"/>
              <a:ext cx="1984" cy="0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0277" name="AutoShape 37"/>
            <p:cNvCxnSpPr>
              <a:cxnSpLocks noChangeShapeType="1"/>
            </p:cNvCxnSpPr>
            <p:nvPr/>
          </p:nvCxnSpPr>
          <p:spPr bwMode="auto">
            <a:xfrm flipH="1">
              <a:off x="4535" y="567"/>
              <a:ext cx="1985" cy="1984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66" name="Group 2"/>
          <p:cNvGrpSpPr>
            <a:grpSpLocks/>
          </p:cNvGrpSpPr>
          <p:nvPr/>
        </p:nvGrpSpPr>
        <p:grpSpPr bwMode="auto">
          <a:xfrm>
            <a:off x="6497638" y="1627188"/>
            <a:ext cx="3781425" cy="3781425"/>
            <a:chOff x="10232" y="2562"/>
            <a:chExt cx="5956" cy="5955"/>
          </a:xfrm>
        </p:grpSpPr>
        <p:cxnSp>
          <p:nvCxnSpPr>
            <p:cNvPr id="11267" name="AutoShape 3"/>
            <p:cNvCxnSpPr>
              <a:cxnSpLocks noChangeShapeType="1"/>
            </p:cNvCxnSpPr>
            <p:nvPr/>
          </p:nvCxnSpPr>
          <p:spPr bwMode="auto">
            <a:xfrm>
              <a:off x="10234" y="4548"/>
              <a:ext cx="0" cy="3969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1268" name="AutoShape 4"/>
            <p:cNvCxnSpPr>
              <a:cxnSpLocks noChangeShapeType="1"/>
            </p:cNvCxnSpPr>
            <p:nvPr/>
          </p:nvCxnSpPr>
          <p:spPr bwMode="auto">
            <a:xfrm>
              <a:off x="10234" y="8517"/>
              <a:ext cx="5954" cy="0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1269" name="AutoShape 5"/>
            <p:cNvCxnSpPr>
              <a:cxnSpLocks noChangeShapeType="1"/>
            </p:cNvCxnSpPr>
            <p:nvPr/>
          </p:nvCxnSpPr>
          <p:spPr bwMode="auto">
            <a:xfrm rot="10800000" flipH="1">
              <a:off x="10232" y="2563"/>
              <a:ext cx="1985" cy="1984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1270" name="AutoShape 6"/>
            <p:cNvCxnSpPr>
              <a:cxnSpLocks noChangeShapeType="1"/>
            </p:cNvCxnSpPr>
            <p:nvPr/>
          </p:nvCxnSpPr>
          <p:spPr bwMode="auto">
            <a:xfrm flipV="1">
              <a:off x="16185" y="4547"/>
              <a:ext cx="3" cy="3970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1271" name="AutoShape 7"/>
            <p:cNvCxnSpPr>
              <a:cxnSpLocks noChangeShapeType="1"/>
            </p:cNvCxnSpPr>
            <p:nvPr/>
          </p:nvCxnSpPr>
          <p:spPr bwMode="auto">
            <a:xfrm rot="16200000" flipH="1">
              <a:off x="14202" y="2563"/>
              <a:ext cx="1985" cy="1984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1272" name="AutoShape 8"/>
            <p:cNvCxnSpPr>
              <a:cxnSpLocks noChangeShapeType="1"/>
            </p:cNvCxnSpPr>
            <p:nvPr/>
          </p:nvCxnSpPr>
          <p:spPr bwMode="auto">
            <a:xfrm>
              <a:off x="12217" y="2563"/>
              <a:ext cx="1984" cy="0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</p:grpSp>
      <p:grpSp>
        <p:nvGrpSpPr>
          <p:cNvPr id="11273" name="Group 9"/>
          <p:cNvGrpSpPr>
            <a:grpSpLocks/>
          </p:cNvGrpSpPr>
          <p:nvPr/>
        </p:nvGrpSpPr>
        <p:grpSpPr bwMode="auto">
          <a:xfrm>
            <a:off x="901700" y="4479925"/>
            <a:ext cx="2519363" cy="2520950"/>
            <a:chOff x="567" y="567"/>
            <a:chExt cx="3969" cy="3969"/>
          </a:xfrm>
        </p:grpSpPr>
        <p:cxnSp>
          <p:nvCxnSpPr>
            <p:cNvPr id="11274" name="AutoShape 10"/>
            <p:cNvCxnSpPr>
              <a:cxnSpLocks noChangeShapeType="1"/>
            </p:cNvCxnSpPr>
            <p:nvPr/>
          </p:nvCxnSpPr>
          <p:spPr bwMode="auto">
            <a:xfrm>
              <a:off x="567" y="567"/>
              <a:ext cx="0" cy="3969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1275" name="AutoShape 11"/>
            <p:cNvCxnSpPr>
              <a:cxnSpLocks noChangeShapeType="1"/>
            </p:cNvCxnSpPr>
            <p:nvPr/>
          </p:nvCxnSpPr>
          <p:spPr bwMode="auto">
            <a:xfrm>
              <a:off x="567" y="4536"/>
              <a:ext cx="3969" cy="0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1276" name="AutoShape 12"/>
            <p:cNvCxnSpPr>
              <a:cxnSpLocks noChangeShapeType="1"/>
            </p:cNvCxnSpPr>
            <p:nvPr/>
          </p:nvCxnSpPr>
          <p:spPr bwMode="auto">
            <a:xfrm>
              <a:off x="567" y="567"/>
              <a:ext cx="3969" cy="3969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</p:grpSp>
      <p:grpSp>
        <p:nvGrpSpPr>
          <p:cNvPr id="11277" name="Group 13"/>
          <p:cNvGrpSpPr>
            <a:grpSpLocks/>
          </p:cNvGrpSpPr>
          <p:nvPr/>
        </p:nvGrpSpPr>
        <p:grpSpPr bwMode="auto">
          <a:xfrm rot="16200000">
            <a:off x="2524125" y="3940175"/>
            <a:ext cx="1260475" cy="1260475"/>
            <a:chOff x="4535" y="567"/>
            <a:chExt cx="1985" cy="1984"/>
          </a:xfrm>
        </p:grpSpPr>
        <p:cxnSp>
          <p:nvCxnSpPr>
            <p:cNvPr id="11278" name="AutoShape 14"/>
            <p:cNvCxnSpPr>
              <a:cxnSpLocks noChangeShapeType="1"/>
            </p:cNvCxnSpPr>
            <p:nvPr/>
          </p:nvCxnSpPr>
          <p:spPr bwMode="auto">
            <a:xfrm>
              <a:off x="4536" y="567"/>
              <a:ext cx="0" cy="1984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1279" name="AutoShape 15"/>
            <p:cNvCxnSpPr>
              <a:cxnSpLocks noChangeShapeType="1"/>
            </p:cNvCxnSpPr>
            <p:nvPr/>
          </p:nvCxnSpPr>
          <p:spPr bwMode="auto">
            <a:xfrm>
              <a:off x="4536" y="567"/>
              <a:ext cx="1984" cy="0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1280" name="AutoShape 16"/>
            <p:cNvCxnSpPr>
              <a:cxnSpLocks noChangeShapeType="1"/>
            </p:cNvCxnSpPr>
            <p:nvPr/>
          </p:nvCxnSpPr>
          <p:spPr bwMode="auto">
            <a:xfrm flipH="1">
              <a:off x="4535" y="567"/>
              <a:ext cx="1985" cy="1984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</p:grpSp>
      <p:grpSp>
        <p:nvGrpSpPr>
          <p:cNvPr id="11281" name="Group 17"/>
          <p:cNvGrpSpPr>
            <a:grpSpLocks/>
          </p:cNvGrpSpPr>
          <p:nvPr/>
        </p:nvGrpSpPr>
        <p:grpSpPr bwMode="auto">
          <a:xfrm>
            <a:off x="2674938" y="2625725"/>
            <a:ext cx="2519362" cy="1260475"/>
            <a:chOff x="4535" y="567"/>
            <a:chExt cx="3969" cy="1984"/>
          </a:xfrm>
        </p:grpSpPr>
        <p:cxnSp>
          <p:nvCxnSpPr>
            <p:cNvPr id="11282" name="AutoShape 18"/>
            <p:cNvCxnSpPr>
              <a:cxnSpLocks noChangeShapeType="1"/>
            </p:cNvCxnSpPr>
            <p:nvPr/>
          </p:nvCxnSpPr>
          <p:spPr bwMode="auto">
            <a:xfrm>
              <a:off x="4536" y="2551"/>
              <a:ext cx="1984" cy="0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1283" name="AutoShape 19"/>
            <p:cNvCxnSpPr>
              <a:cxnSpLocks noChangeShapeType="1"/>
            </p:cNvCxnSpPr>
            <p:nvPr/>
          </p:nvCxnSpPr>
          <p:spPr bwMode="auto">
            <a:xfrm>
              <a:off x="6520" y="567"/>
              <a:ext cx="1984" cy="0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1284" name="AutoShape 20"/>
            <p:cNvCxnSpPr>
              <a:cxnSpLocks noChangeShapeType="1"/>
            </p:cNvCxnSpPr>
            <p:nvPr/>
          </p:nvCxnSpPr>
          <p:spPr bwMode="auto">
            <a:xfrm flipH="1">
              <a:off x="6519" y="567"/>
              <a:ext cx="1985" cy="1984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1285" name="AutoShape 21"/>
            <p:cNvCxnSpPr>
              <a:cxnSpLocks noChangeShapeType="1"/>
            </p:cNvCxnSpPr>
            <p:nvPr/>
          </p:nvCxnSpPr>
          <p:spPr bwMode="auto">
            <a:xfrm flipH="1">
              <a:off x="4535" y="567"/>
              <a:ext cx="1985" cy="1984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</p:grpSp>
      <p:grpSp>
        <p:nvGrpSpPr>
          <p:cNvPr id="11286" name="Group 22"/>
          <p:cNvGrpSpPr>
            <a:grpSpLocks/>
          </p:cNvGrpSpPr>
          <p:nvPr/>
        </p:nvGrpSpPr>
        <p:grpSpPr bwMode="auto">
          <a:xfrm>
            <a:off x="3038475" y="1025525"/>
            <a:ext cx="1260475" cy="1260475"/>
            <a:chOff x="2551" y="567"/>
            <a:chExt cx="1985" cy="1984"/>
          </a:xfrm>
        </p:grpSpPr>
        <p:cxnSp>
          <p:nvCxnSpPr>
            <p:cNvPr id="11287" name="AutoShape 23"/>
            <p:cNvCxnSpPr>
              <a:cxnSpLocks noChangeShapeType="1"/>
            </p:cNvCxnSpPr>
            <p:nvPr/>
          </p:nvCxnSpPr>
          <p:spPr bwMode="auto">
            <a:xfrm>
              <a:off x="2551" y="567"/>
              <a:ext cx="0" cy="1984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1288" name="AutoShape 24"/>
            <p:cNvCxnSpPr>
              <a:cxnSpLocks noChangeShapeType="1"/>
            </p:cNvCxnSpPr>
            <p:nvPr/>
          </p:nvCxnSpPr>
          <p:spPr bwMode="auto">
            <a:xfrm>
              <a:off x="2552" y="567"/>
              <a:ext cx="1984" cy="0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1289" name="AutoShape 25"/>
            <p:cNvCxnSpPr>
              <a:cxnSpLocks noChangeShapeType="1"/>
            </p:cNvCxnSpPr>
            <p:nvPr/>
          </p:nvCxnSpPr>
          <p:spPr bwMode="auto">
            <a:xfrm>
              <a:off x="4536" y="567"/>
              <a:ext cx="0" cy="1984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1290" name="AutoShape 26"/>
            <p:cNvCxnSpPr>
              <a:cxnSpLocks noChangeShapeType="1"/>
            </p:cNvCxnSpPr>
            <p:nvPr/>
          </p:nvCxnSpPr>
          <p:spPr bwMode="auto">
            <a:xfrm>
              <a:off x="2551" y="2551"/>
              <a:ext cx="1984" cy="0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</p:grpSp>
      <p:grpSp>
        <p:nvGrpSpPr>
          <p:cNvPr id="11291" name="Group 27"/>
          <p:cNvGrpSpPr>
            <a:grpSpLocks/>
          </p:cNvGrpSpPr>
          <p:nvPr/>
        </p:nvGrpSpPr>
        <p:grpSpPr bwMode="auto">
          <a:xfrm>
            <a:off x="901700" y="2625725"/>
            <a:ext cx="2519363" cy="1260475"/>
            <a:chOff x="9356" y="7937"/>
            <a:chExt cx="3968" cy="1985"/>
          </a:xfrm>
        </p:grpSpPr>
        <p:cxnSp>
          <p:nvCxnSpPr>
            <p:cNvPr id="11292" name="AutoShape 28"/>
            <p:cNvCxnSpPr>
              <a:cxnSpLocks noChangeShapeType="1"/>
            </p:cNvCxnSpPr>
            <p:nvPr/>
          </p:nvCxnSpPr>
          <p:spPr bwMode="auto">
            <a:xfrm flipV="1">
              <a:off x="11340" y="7937"/>
              <a:ext cx="1984" cy="1985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1293" name="AutoShape 29"/>
            <p:cNvCxnSpPr>
              <a:cxnSpLocks noChangeShapeType="1"/>
            </p:cNvCxnSpPr>
            <p:nvPr/>
          </p:nvCxnSpPr>
          <p:spPr bwMode="auto">
            <a:xfrm>
              <a:off x="9356" y="7938"/>
              <a:ext cx="3968" cy="0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1294" name="AutoShape 30"/>
            <p:cNvCxnSpPr>
              <a:cxnSpLocks noChangeShapeType="1"/>
            </p:cNvCxnSpPr>
            <p:nvPr/>
          </p:nvCxnSpPr>
          <p:spPr bwMode="auto">
            <a:xfrm flipH="1" flipV="1">
              <a:off x="9356" y="7938"/>
              <a:ext cx="1983" cy="1984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</p:grpSp>
      <p:grpSp>
        <p:nvGrpSpPr>
          <p:cNvPr id="11295" name="Group 31"/>
          <p:cNvGrpSpPr>
            <a:grpSpLocks/>
          </p:cNvGrpSpPr>
          <p:nvPr/>
        </p:nvGrpSpPr>
        <p:grpSpPr bwMode="auto">
          <a:xfrm rot="16200000">
            <a:off x="3037682" y="3759993"/>
            <a:ext cx="2520950" cy="2519363"/>
            <a:chOff x="567" y="567"/>
            <a:chExt cx="3969" cy="3969"/>
          </a:xfrm>
        </p:grpSpPr>
        <p:cxnSp>
          <p:nvCxnSpPr>
            <p:cNvPr id="11296" name="AutoShape 32"/>
            <p:cNvCxnSpPr>
              <a:cxnSpLocks noChangeShapeType="1"/>
            </p:cNvCxnSpPr>
            <p:nvPr/>
          </p:nvCxnSpPr>
          <p:spPr bwMode="auto">
            <a:xfrm>
              <a:off x="567" y="567"/>
              <a:ext cx="0" cy="3969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1297" name="AutoShape 33"/>
            <p:cNvCxnSpPr>
              <a:cxnSpLocks noChangeShapeType="1"/>
            </p:cNvCxnSpPr>
            <p:nvPr/>
          </p:nvCxnSpPr>
          <p:spPr bwMode="auto">
            <a:xfrm>
              <a:off x="567" y="4536"/>
              <a:ext cx="3969" cy="0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1298" name="AutoShape 34"/>
            <p:cNvCxnSpPr>
              <a:cxnSpLocks noChangeShapeType="1"/>
            </p:cNvCxnSpPr>
            <p:nvPr/>
          </p:nvCxnSpPr>
          <p:spPr bwMode="auto">
            <a:xfrm>
              <a:off x="567" y="567"/>
              <a:ext cx="3969" cy="3969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</p:grpSp>
      <p:grpSp>
        <p:nvGrpSpPr>
          <p:cNvPr id="11299" name="Group 35"/>
          <p:cNvGrpSpPr>
            <a:grpSpLocks/>
          </p:cNvGrpSpPr>
          <p:nvPr/>
        </p:nvGrpSpPr>
        <p:grpSpPr bwMode="auto">
          <a:xfrm rot="16200000">
            <a:off x="1414463" y="1025525"/>
            <a:ext cx="1260475" cy="1260475"/>
            <a:chOff x="4535" y="567"/>
            <a:chExt cx="1985" cy="1984"/>
          </a:xfrm>
        </p:grpSpPr>
        <p:cxnSp>
          <p:nvCxnSpPr>
            <p:cNvPr id="11300" name="AutoShape 36"/>
            <p:cNvCxnSpPr>
              <a:cxnSpLocks noChangeShapeType="1"/>
            </p:cNvCxnSpPr>
            <p:nvPr/>
          </p:nvCxnSpPr>
          <p:spPr bwMode="auto">
            <a:xfrm>
              <a:off x="4536" y="567"/>
              <a:ext cx="0" cy="1984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1301" name="AutoShape 37"/>
            <p:cNvCxnSpPr>
              <a:cxnSpLocks noChangeShapeType="1"/>
            </p:cNvCxnSpPr>
            <p:nvPr/>
          </p:nvCxnSpPr>
          <p:spPr bwMode="auto">
            <a:xfrm>
              <a:off x="4536" y="567"/>
              <a:ext cx="1984" cy="0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1302" name="AutoShape 38"/>
            <p:cNvCxnSpPr>
              <a:cxnSpLocks noChangeShapeType="1"/>
            </p:cNvCxnSpPr>
            <p:nvPr/>
          </p:nvCxnSpPr>
          <p:spPr bwMode="auto">
            <a:xfrm flipH="1">
              <a:off x="4535" y="567"/>
              <a:ext cx="1985" cy="1984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90" name="Group 2"/>
          <p:cNvGrpSpPr>
            <a:grpSpLocks/>
          </p:cNvGrpSpPr>
          <p:nvPr/>
        </p:nvGrpSpPr>
        <p:grpSpPr bwMode="auto">
          <a:xfrm>
            <a:off x="5405438" y="1804988"/>
            <a:ext cx="5040312" cy="3787775"/>
            <a:chOff x="8512" y="2842"/>
            <a:chExt cx="7939" cy="5966"/>
          </a:xfrm>
        </p:grpSpPr>
        <p:cxnSp>
          <p:nvCxnSpPr>
            <p:cNvPr id="12291" name="AutoShape 3"/>
            <p:cNvCxnSpPr>
              <a:cxnSpLocks noChangeShapeType="1"/>
            </p:cNvCxnSpPr>
            <p:nvPr/>
          </p:nvCxnSpPr>
          <p:spPr bwMode="auto">
            <a:xfrm rot="16200000">
              <a:off x="8512" y="2855"/>
              <a:ext cx="3969" cy="3969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2292" name="AutoShape 4"/>
            <p:cNvCxnSpPr>
              <a:cxnSpLocks noChangeShapeType="1"/>
            </p:cNvCxnSpPr>
            <p:nvPr/>
          </p:nvCxnSpPr>
          <p:spPr bwMode="auto">
            <a:xfrm rot="5400000" flipH="1">
              <a:off x="15454" y="3837"/>
              <a:ext cx="1990" cy="0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2293" name="AutoShape 5"/>
            <p:cNvCxnSpPr>
              <a:cxnSpLocks noChangeShapeType="1"/>
            </p:cNvCxnSpPr>
            <p:nvPr/>
          </p:nvCxnSpPr>
          <p:spPr bwMode="auto">
            <a:xfrm>
              <a:off x="8512" y="6824"/>
              <a:ext cx="0" cy="1984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2294" name="AutoShape 6"/>
            <p:cNvCxnSpPr>
              <a:cxnSpLocks noChangeShapeType="1"/>
            </p:cNvCxnSpPr>
            <p:nvPr/>
          </p:nvCxnSpPr>
          <p:spPr bwMode="auto">
            <a:xfrm>
              <a:off x="8512" y="8808"/>
              <a:ext cx="3970" cy="0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2295" name="AutoShape 7"/>
            <p:cNvCxnSpPr>
              <a:cxnSpLocks noChangeShapeType="1"/>
            </p:cNvCxnSpPr>
            <p:nvPr/>
          </p:nvCxnSpPr>
          <p:spPr bwMode="auto">
            <a:xfrm flipV="1">
              <a:off x="12480" y="4832"/>
              <a:ext cx="3969" cy="3976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2296" name="AutoShape 8"/>
            <p:cNvCxnSpPr>
              <a:cxnSpLocks noChangeShapeType="1"/>
            </p:cNvCxnSpPr>
            <p:nvPr/>
          </p:nvCxnSpPr>
          <p:spPr bwMode="auto">
            <a:xfrm rot="5400000">
              <a:off x="14467" y="870"/>
              <a:ext cx="0" cy="3969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</p:grpSp>
      <p:grpSp>
        <p:nvGrpSpPr>
          <p:cNvPr id="12297" name="Group 9"/>
          <p:cNvGrpSpPr>
            <a:grpSpLocks/>
          </p:cNvGrpSpPr>
          <p:nvPr/>
        </p:nvGrpSpPr>
        <p:grpSpPr bwMode="auto">
          <a:xfrm>
            <a:off x="539750" y="4479925"/>
            <a:ext cx="2520950" cy="2520950"/>
            <a:chOff x="567" y="567"/>
            <a:chExt cx="3969" cy="3969"/>
          </a:xfrm>
        </p:grpSpPr>
        <p:cxnSp>
          <p:nvCxnSpPr>
            <p:cNvPr id="12298" name="AutoShape 10"/>
            <p:cNvCxnSpPr>
              <a:cxnSpLocks noChangeShapeType="1"/>
            </p:cNvCxnSpPr>
            <p:nvPr/>
          </p:nvCxnSpPr>
          <p:spPr bwMode="auto">
            <a:xfrm>
              <a:off x="567" y="567"/>
              <a:ext cx="0" cy="3969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2299" name="AutoShape 11"/>
            <p:cNvCxnSpPr>
              <a:cxnSpLocks noChangeShapeType="1"/>
            </p:cNvCxnSpPr>
            <p:nvPr/>
          </p:nvCxnSpPr>
          <p:spPr bwMode="auto">
            <a:xfrm>
              <a:off x="567" y="4536"/>
              <a:ext cx="3969" cy="0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2300" name="AutoShape 12"/>
            <p:cNvCxnSpPr>
              <a:cxnSpLocks noChangeShapeType="1"/>
            </p:cNvCxnSpPr>
            <p:nvPr/>
          </p:nvCxnSpPr>
          <p:spPr bwMode="auto">
            <a:xfrm>
              <a:off x="567" y="567"/>
              <a:ext cx="3969" cy="3969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</p:grpSp>
      <p:grpSp>
        <p:nvGrpSpPr>
          <p:cNvPr id="12301" name="Group 13"/>
          <p:cNvGrpSpPr>
            <a:grpSpLocks/>
          </p:cNvGrpSpPr>
          <p:nvPr/>
        </p:nvGrpSpPr>
        <p:grpSpPr bwMode="auto">
          <a:xfrm rot="16200000">
            <a:off x="2163763" y="3940175"/>
            <a:ext cx="1260475" cy="1260475"/>
            <a:chOff x="4535" y="567"/>
            <a:chExt cx="1985" cy="1984"/>
          </a:xfrm>
        </p:grpSpPr>
        <p:cxnSp>
          <p:nvCxnSpPr>
            <p:cNvPr id="12302" name="AutoShape 14"/>
            <p:cNvCxnSpPr>
              <a:cxnSpLocks noChangeShapeType="1"/>
            </p:cNvCxnSpPr>
            <p:nvPr/>
          </p:nvCxnSpPr>
          <p:spPr bwMode="auto">
            <a:xfrm>
              <a:off x="4536" y="567"/>
              <a:ext cx="0" cy="1984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2303" name="AutoShape 15"/>
            <p:cNvCxnSpPr>
              <a:cxnSpLocks noChangeShapeType="1"/>
            </p:cNvCxnSpPr>
            <p:nvPr/>
          </p:nvCxnSpPr>
          <p:spPr bwMode="auto">
            <a:xfrm>
              <a:off x="4536" y="567"/>
              <a:ext cx="1984" cy="0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2304" name="AutoShape 16"/>
            <p:cNvCxnSpPr>
              <a:cxnSpLocks noChangeShapeType="1"/>
            </p:cNvCxnSpPr>
            <p:nvPr/>
          </p:nvCxnSpPr>
          <p:spPr bwMode="auto">
            <a:xfrm flipH="1">
              <a:off x="4535" y="567"/>
              <a:ext cx="1985" cy="1984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</p:grpSp>
      <p:grpSp>
        <p:nvGrpSpPr>
          <p:cNvPr id="12305" name="Group 17"/>
          <p:cNvGrpSpPr>
            <a:grpSpLocks/>
          </p:cNvGrpSpPr>
          <p:nvPr/>
        </p:nvGrpSpPr>
        <p:grpSpPr bwMode="auto">
          <a:xfrm>
            <a:off x="2314575" y="2625725"/>
            <a:ext cx="2519363" cy="1260475"/>
            <a:chOff x="4535" y="567"/>
            <a:chExt cx="3969" cy="1984"/>
          </a:xfrm>
        </p:grpSpPr>
        <p:cxnSp>
          <p:nvCxnSpPr>
            <p:cNvPr id="12306" name="AutoShape 18"/>
            <p:cNvCxnSpPr>
              <a:cxnSpLocks noChangeShapeType="1"/>
            </p:cNvCxnSpPr>
            <p:nvPr/>
          </p:nvCxnSpPr>
          <p:spPr bwMode="auto">
            <a:xfrm>
              <a:off x="4536" y="2551"/>
              <a:ext cx="1984" cy="0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2307" name="AutoShape 19"/>
            <p:cNvCxnSpPr>
              <a:cxnSpLocks noChangeShapeType="1"/>
            </p:cNvCxnSpPr>
            <p:nvPr/>
          </p:nvCxnSpPr>
          <p:spPr bwMode="auto">
            <a:xfrm>
              <a:off x="6520" y="567"/>
              <a:ext cx="1984" cy="0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2308" name="AutoShape 20"/>
            <p:cNvCxnSpPr>
              <a:cxnSpLocks noChangeShapeType="1"/>
            </p:cNvCxnSpPr>
            <p:nvPr/>
          </p:nvCxnSpPr>
          <p:spPr bwMode="auto">
            <a:xfrm flipH="1">
              <a:off x="6519" y="567"/>
              <a:ext cx="1985" cy="1984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2309" name="AutoShape 21"/>
            <p:cNvCxnSpPr>
              <a:cxnSpLocks noChangeShapeType="1"/>
            </p:cNvCxnSpPr>
            <p:nvPr/>
          </p:nvCxnSpPr>
          <p:spPr bwMode="auto">
            <a:xfrm flipH="1">
              <a:off x="4535" y="567"/>
              <a:ext cx="1985" cy="1984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</p:grpSp>
      <p:grpSp>
        <p:nvGrpSpPr>
          <p:cNvPr id="12310" name="Group 22"/>
          <p:cNvGrpSpPr>
            <a:grpSpLocks/>
          </p:cNvGrpSpPr>
          <p:nvPr/>
        </p:nvGrpSpPr>
        <p:grpSpPr bwMode="auto">
          <a:xfrm>
            <a:off x="2676525" y="1025525"/>
            <a:ext cx="1260475" cy="1260475"/>
            <a:chOff x="2551" y="567"/>
            <a:chExt cx="1985" cy="1984"/>
          </a:xfrm>
        </p:grpSpPr>
        <p:cxnSp>
          <p:nvCxnSpPr>
            <p:cNvPr id="12311" name="AutoShape 23"/>
            <p:cNvCxnSpPr>
              <a:cxnSpLocks noChangeShapeType="1"/>
            </p:cNvCxnSpPr>
            <p:nvPr/>
          </p:nvCxnSpPr>
          <p:spPr bwMode="auto">
            <a:xfrm>
              <a:off x="2551" y="567"/>
              <a:ext cx="0" cy="1984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2312" name="AutoShape 24"/>
            <p:cNvCxnSpPr>
              <a:cxnSpLocks noChangeShapeType="1"/>
            </p:cNvCxnSpPr>
            <p:nvPr/>
          </p:nvCxnSpPr>
          <p:spPr bwMode="auto">
            <a:xfrm>
              <a:off x="2552" y="567"/>
              <a:ext cx="1984" cy="0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2313" name="AutoShape 25"/>
            <p:cNvCxnSpPr>
              <a:cxnSpLocks noChangeShapeType="1"/>
            </p:cNvCxnSpPr>
            <p:nvPr/>
          </p:nvCxnSpPr>
          <p:spPr bwMode="auto">
            <a:xfrm>
              <a:off x="4536" y="567"/>
              <a:ext cx="0" cy="1984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2314" name="AutoShape 26"/>
            <p:cNvCxnSpPr>
              <a:cxnSpLocks noChangeShapeType="1"/>
            </p:cNvCxnSpPr>
            <p:nvPr/>
          </p:nvCxnSpPr>
          <p:spPr bwMode="auto">
            <a:xfrm>
              <a:off x="2551" y="2551"/>
              <a:ext cx="1984" cy="0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</p:grpSp>
      <p:grpSp>
        <p:nvGrpSpPr>
          <p:cNvPr id="12315" name="Group 27"/>
          <p:cNvGrpSpPr>
            <a:grpSpLocks/>
          </p:cNvGrpSpPr>
          <p:nvPr/>
        </p:nvGrpSpPr>
        <p:grpSpPr bwMode="auto">
          <a:xfrm>
            <a:off x="541338" y="2625725"/>
            <a:ext cx="2519362" cy="1260475"/>
            <a:chOff x="9356" y="7937"/>
            <a:chExt cx="3968" cy="1985"/>
          </a:xfrm>
        </p:grpSpPr>
        <p:cxnSp>
          <p:nvCxnSpPr>
            <p:cNvPr id="12316" name="AutoShape 28"/>
            <p:cNvCxnSpPr>
              <a:cxnSpLocks noChangeShapeType="1"/>
            </p:cNvCxnSpPr>
            <p:nvPr/>
          </p:nvCxnSpPr>
          <p:spPr bwMode="auto">
            <a:xfrm flipV="1">
              <a:off x="11340" y="7937"/>
              <a:ext cx="1984" cy="1985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2317" name="AutoShape 29"/>
            <p:cNvCxnSpPr>
              <a:cxnSpLocks noChangeShapeType="1"/>
            </p:cNvCxnSpPr>
            <p:nvPr/>
          </p:nvCxnSpPr>
          <p:spPr bwMode="auto">
            <a:xfrm>
              <a:off x="9356" y="7938"/>
              <a:ext cx="3968" cy="0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2318" name="AutoShape 30"/>
            <p:cNvCxnSpPr>
              <a:cxnSpLocks noChangeShapeType="1"/>
            </p:cNvCxnSpPr>
            <p:nvPr/>
          </p:nvCxnSpPr>
          <p:spPr bwMode="auto">
            <a:xfrm flipH="1" flipV="1">
              <a:off x="9356" y="7938"/>
              <a:ext cx="1983" cy="1984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</p:grpSp>
      <p:grpSp>
        <p:nvGrpSpPr>
          <p:cNvPr id="12319" name="Group 31"/>
          <p:cNvGrpSpPr>
            <a:grpSpLocks/>
          </p:cNvGrpSpPr>
          <p:nvPr/>
        </p:nvGrpSpPr>
        <p:grpSpPr bwMode="auto">
          <a:xfrm rot="16200000">
            <a:off x="2676525" y="3759200"/>
            <a:ext cx="2520950" cy="2520950"/>
            <a:chOff x="567" y="567"/>
            <a:chExt cx="3969" cy="3969"/>
          </a:xfrm>
        </p:grpSpPr>
        <p:cxnSp>
          <p:nvCxnSpPr>
            <p:cNvPr id="12320" name="AutoShape 32"/>
            <p:cNvCxnSpPr>
              <a:cxnSpLocks noChangeShapeType="1"/>
            </p:cNvCxnSpPr>
            <p:nvPr/>
          </p:nvCxnSpPr>
          <p:spPr bwMode="auto">
            <a:xfrm>
              <a:off x="567" y="567"/>
              <a:ext cx="0" cy="3969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2321" name="AutoShape 33"/>
            <p:cNvCxnSpPr>
              <a:cxnSpLocks noChangeShapeType="1"/>
            </p:cNvCxnSpPr>
            <p:nvPr/>
          </p:nvCxnSpPr>
          <p:spPr bwMode="auto">
            <a:xfrm>
              <a:off x="567" y="4536"/>
              <a:ext cx="3969" cy="0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2322" name="AutoShape 34"/>
            <p:cNvCxnSpPr>
              <a:cxnSpLocks noChangeShapeType="1"/>
            </p:cNvCxnSpPr>
            <p:nvPr/>
          </p:nvCxnSpPr>
          <p:spPr bwMode="auto">
            <a:xfrm>
              <a:off x="567" y="567"/>
              <a:ext cx="3969" cy="3969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</p:grpSp>
      <p:grpSp>
        <p:nvGrpSpPr>
          <p:cNvPr id="12323" name="Group 35"/>
          <p:cNvGrpSpPr>
            <a:grpSpLocks/>
          </p:cNvGrpSpPr>
          <p:nvPr/>
        </p:nvGrpSpPr>
        <p:grpSpPr bwMode="auto">
          <a:xfrm rot="16200000">
            <a:off x="1054100" y="1025525"/>
            <a:ext cx="1260475" cy="1260475"/>
            <a:chOff x="4535" y="567"/>
            <a:chExt cx="1985" cy="1984"/>
          </a:xfrm>
        </p:grpSpPr>
        <p:cxnSp>
          <p:nvCxnSpPr>
            <p:cNvPr id="12324" name="AutoShape 36"/>
            <p:cNvCxnSpPr>
              <a:cxnSpLocks noChangeShapeType="1"/>
            </p:cNvCxnSpPr>
            <p:nvPr/>
          </p:nvCxnSpPr>
          <p:spPr bwMode="auto">
            <a:xfrm>
              <a:off x="4536" y="567"/>
              <a:ext cx="0" cy="1984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2325" name="AutoShape 37"/>
            <p:cNvCxnSpPr>
              <a:cxnSpLocks noChangeShapeType="1"/>
            </p:cNvCxnSpPr>
            <p:nvPr/>
          </p:nvCxnSpPr>
          <p:spPr bwMode="auto">
            <a:xfrm>
              <a:off x="4536" y="567"/>
              <a:ext cx="1984" cy="0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2326" name="AutoShape 38"/>
            <p:cNvCxnSpPr>
              <a:cxnSpLocks noChangeShapeType="1"/>
            </p:cNvCxnSpPr>
            <p:nvPr/>
          </p:nvCxnSpPr>
          <p:spPr bwMode="auto">
            <a:xfrm flipH="1">
              <a:off x="4535" y="567"/>
              <a:ext cx="1985" cy="1984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14" name="Group 2"/>
          <p:cNvGrpSpPr>
            <a:grpSpLocks/>
          </p:cNvGrpSpPr>
          <p:nvPr/>
        </p:nvGrpSpPr>
        <p:grpSpPr bwMode="auto">
          <a:xfrm>
            <a:off x="5956300" y="363538"/>
            <a:ext cx="3781425" cy="7472362"/>
            <a:chOff x="9380" y="572"/>
            <a:chExt cx="5955" cy="11768"/>
          </a:xfrm>
        </p:grpSpPr>
        <p:cxnSp>
          <p:nvCxnSpPr>
            <p:cNvPr id="13315" name="AutoShape 3"/>
            <p:cNvCxnSpPr>
              <a:cxnSpLocks noChangeShapeType="1"/>
            </p:cNvCxnSpPr>
            <p:nvPr/>
          </p:nvCxnSpPr>
          <p:spPr bwMode="auto">
            <a:xfrm>
              <a:off x="11364" y="4540"/>
              <a:ext cx="2" cy="1423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3316" name="AutoShape 4"/>
            <p:cNvCxnSpPr>
              <a:cxnSpLocks noChangeShapeType="1"/>
            </p:cNvCxnSpPr>
            <p:nvPr/>
          </p:nvCxnSpPr>
          <p:spPr bwMode="auto">
            <a:xfrm>
              <a:off x="11365" y="3416"/>
              <a:ext cx="3969" cy="3969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3317" name="AutoShape 5"/>
            <p:cNvCxnSpPr>
              <a:cxnSpLocks noChangeShapeType="1"/>
            </p:cNvCxnSpPr>
            <p:nvPr/>
          </p:nvCxnSpPr>
          <p:spPr bwMode="auto">
            <a:xfrm rot="18847566">
              <a:off x="11831" y="9670"/>
              <a:ext cx="0" cy="1984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3318" name="AutoShape 6"/>
            <p:cNvCxnSpPr>
              <a:cxnSpLocks noChangeShapeType="1"/>
            </p:cNvCxnSpPr>
            <p:nvPr/>
          </p:nvCxnSpPr>
          <p:spPr bwMode="auto">
            <a:xfrm rot="18847566">
              <a:off x="10817" y="9259"/>
              <a:ext cx="1984" cy="0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3319" name="AutoShape 7"/>
            <p:cNvCxnSpPr>
              <a:cxnSpLocks noChangeShapeType="1"/>
            </p:cNvCxnSpPr>
            <p:nvPr/>
          </p:nvCxnSpPr>
          <p:spPr bwMode="auto">
            <a:xfrm>
              <a:off x="11366" y="2556"/>
              <a:ext cx="592" cy="1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3320" name="AutoShape 8"/>
            <p:cNvCxnSpPr>
              <a:cxnSpLocks noChangeShapeType="1"/>
            </p:cNvCxnSpPr>
            <p:nvPr/>
          </p:nvCxnSpPr>
          <p:spPr bwMode="auto">
            <a:xfrm>
              <a:off x="11958" y="572"/>
              <a:ext cx="1984" cy="0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3321" name="AutoShape 9"/>
            <p:cNvCxnSpPr>
              <a:cxnSpLocks noChangeShapeType="1"/>
            </p:cNvCxnSpPr>
            <p:nvPr/>
          </p:nvCxnSpPr>
          <p:spPr bwMode="auto">
            <a:xfrm flipH="1">
              <a:off x="11957" y="572"/>
              <a:ext cx="1985" cy="1984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3322" name="AutoShape 10"/>
            <p:cNvCxnSpPr>
              <a:cxnSpLocks noChangeShapeType="1"/>
            </p:cNvCxnSpPr>
            <p:nvPr/>
          </p:nvCxnSpPr>
          <p:spPr bwMode="auto">
            <a:xfrm flipH="1">
              <a:off x="9973" y="572"/>
              <a:ext cx="1985" cy="1984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3323" name="AutoShape 11"/>
            <p:cNvCxnSpPr>
              <a:cxnSpLocks noChangeShapeType="1"/>
            </p:cNvCxnSpPr>
            <p:nvPr/>
          </p:nvCxnSpPr>
          <p:spPr bwMode="auto">
            <a:xfrm>
              <a:off x="9380" y="2556"/>
              <a:ext cx="0" cy="1984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3324" name="AutoShape 12"/>
            <p:cNvCxnSpPr>
              <a:cxnSpLocks noChangeShapeType="1"/>
            </p:cNvCxnSpPr>
            <p:nvPr/>
          </p:nvCxnSpPr>
          <p:spPr bwMode="auto">
            <a:xfrm>
              <a:off x="9381" y="2556"/>
              <a:ext cx="593" cy="0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3325" name="AutoShape 13"/>
            <p:cNvCxnSpPr>
              <a:cxnSpLocks noChangeShapeType="1"/>
            </p:cNvCxnSpPr>
            <p:nvPr/>
          </p:nvCxnSpPr>
          <p:spPr bwMode="auto">
            <a:xfrm>
              <a:off x="11365" y="2556"/>
              <a:ext cx="1" cy="860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3326" name="AutoShape 14"/>
            <p:cNvCxnSpPr>
              <a:cxnSpLocks noChangeShapeType="1"/>
            </p:cNvCxnSpPr>
            <p:nvPr/>
          </p:nvCxnSpPr>
          <p:spPr bwMode="auto">
            <a:xfrm>
              <a:off x="9380" y="4540"/>
              <a:ext cx="1984" cy="0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3327" name="AutoShape 15"/>
            <p:cNvCxnSpPr>
              <a:cxnSpLocks noChangeShapeType="1"/>
            </p:cNvCxnSpPr>
            <p:nvPr/>
          </p:nvCxnSpPr>
          <p:spPr bwMode="auto">
            <a:xfrm rot="2690164" flipV="1">
              <a:off x="12938" y="10355"/>
              <a:ext cx="1984" cy="1985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3328" name="AutoShape 16"/>
            <p:cNvCxnSpPr>
              <a:cxnSpLocks noChangeShapeType="1"/>
            </p:cNvCxnSpPr>
            <p:nvPr/>
          </p:nvCxnSpPr>
          <p:spPr bwMode="auto">
            <a:xfrm rot="10800000">
              <a:off x="15335" y="7384"/>
              <a:ext cx="0" cy="3969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3329" name="AutoShape 17"/>
            <p:cNvCxnSpPr>
              <a:cxnSpLocks noChangeShapeType="1"/>
            </p:cNvCxnSpPr>
            <p:nvPr/>
          </p:nvCxnSpPr>
          <p:spPr bwMode="auto">
            <a:xfrm flipH="1" flipV="1">
              <a:off x="11366" y="7384"/>
              <a:ext cx="1136" cy="1135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3330" name="AutoShape 18"/>
            <p:cNvCxnSpPr>
              <a:cxnSpLocks noChangeShapeType="1"/>
            </p:cNvCxnSpPr>
            <p:nvPr/>
          </p:nvCxnSpPr>
          <p:spPr bwMode="auto">
            <a:xfrm rot="-2696535">
              <a:off x="10642" y="6983"/>
              <a:ext cx="0" cy="1984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3331" name="AutoShape 19"/>
            <p:cNvCxnSpPr>
              <a:cxnSpLocks noChangeShapeType="1"/>
            </p:cNvCxnSpPr>
            <p:nvPr/>
          </p:nvCxnSpPr>
          <p:spPr bwMode="auto">
            <a:xfrm rot="-2696535">
              <a:off x="9652" y="6572"/>
              <a:ext cx="1984" cy="0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3332" name="AutoShape 20"/>
            <p:cNvCxnSpPr>
              <a:cxnSpLocks noChangeShapeType="1"/>
            </p:cNvCxnSpPr>
            <p:nvPr/>
          </p:nvCxnSpPr>
          <p:spPr bwMode="auto">
            <a:xfrm>
              <a:off x="11367" y="7383"/>
              <a:ext cx="0" cy="1330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</p:grpSp>
      <p:grpSp>
        <p:nvGrpSpPr>
          <p:cNvPr id="13333" name="Group 21"/>
          <p:cNvGrpSpPr>
            <a:grpSpLocks/>
          </p:cNvGrpSpPr>
          <p:nvPr/>
        </p:nvGrpSpPr>
        <p:grpSpPr bwMode="auto">
          <a:xfrm>
            <a:off x="901700" y="4479925"/>
            <a:ext cx="2519363" cy="2520950"/>
            <a:chOff x="567" y="567"/>
            <a:chExt cx="3969" cy="3969"/>
          </a:xfrm>
        </p:grpSpPr>
        <p:cxnSp>
          <p:nvCxnSpPr>
            <p:cNvPr id="13334" name="AutoShape 22"/>
            <p:cNvCxnSpPr>
              <a:cxnSpLocks noChangeShapeType="1"/>
            </p:cNvCxnSpPr>
            <p:nvPr/>
          </p:nvCxnSpPr>
          <p:spPr bwMode="auto">
            <a:xfrm>
              <a:off x="567" y="567"/>
              <a:ext cx="0" cy="3969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3335" name="AutoShape 23"/>
            <p:cNvCxnSpPr>
              <a:cxnSpLocks noChangeShapeType="1"/>
            </p:cNvCxnSpPr>
            <p:nvPr/>
          </p:nvCxnSpPr>
          <p:spPr bwMode="auto">
            <a:xfrm>
              <a:off x="567" y="4536"/>
              <a:ext cx="3969" cy="0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3336" name="AutoShape 24"/>
            <p:cNvCxnSpPr>
              <a:cxnSpLocks noChangeShapeType="1"/>
            </p:cNvCxnSpPr>
            <p:nvPr/>
          </p:nvCxnSpPr>
          <p:spPr bwMode="auto">
            <a:xfrm>
              <a:off x="567" y="567"/>
              <a:ext cx="3969" cy="3969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</p:grpSp>
      <p:grpSp>
        <p:nvGrpSpPr>
          <p:cNvPr id="13337" name="Group 25"/>
          <p:cNvGrpSpPr>
            <a:grpSpLocks/>
          </p:cNvGrpSpPr>
          <p:nvPr/>
        </p:nvGrpSpPr>
        <p:grpSpPr bwMode="auto">
          <a:xfrm rot="16200000">
            <a:off x="2524125" y="3940175"/>
            <a:ext cx="1260475" cy="1260475"/>
            <a:chOff x="4535" y="567"/>
            <a:chExt cx="1985" cy="1984"/>
          </a:xfrm>
        </p:grpSpPr>
        <p:cxnSp>
          <p:nvCxnSpPr>
            <p:cNvPr id="13338" name="AutoShape 26"/>
            <p:cNvCxnSpPr>
              <a:cxnSpLocks noChangeShapeType="1"/>
            </p:cNvCxnSpPr>
            <p:nvPr/>
          </p:nvCxnSpPr>
          <p:spPr bwMode="auto">
            <a:xfrm>
              <a:off x="4536" y="567"/>
              <a:ext cx="0" cy="1984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3339" name="AutoShape 27"/>
            <p:cNvCxnSpPr>
              <a:cxnSpLocks noChangeShapeType="1"/>
            </p:cNvCxnSpPr>
            <p:nvPr/>
          </p:nvCxnSpPr>
          <p:spPr bwMode="auto">
            <a:xfrm>
              <a:off x="4536" y="567"/>
              <a:ext cx="1984" cy="0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3340" name="AutoShape 28"/>
            <p:cNvCxnSpPr>
              <a:cxnSpLocks noChangeShapeType="1"/>
            </p:cNvCxnSpPr>
            <p:nvPr/>
          </p:nvCxnSpPr>
          <p:spPr bwMode="auto">
            <a:xfrm flipH="1">
              <a:off x="4535" y="567"/>
              <a:ext cx="1985" cy="1984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</p:grpSp>
      <p:grpSp>
        <p:nvGrpSpPr>
          <p:cNvPr id="13341" name="Group 29"/>
          <p:cNvGrpSpPr>
            <a:grpSpLocks/>
          </p:cNvGrpSpPr>
          <p:nvPr/>
        </p:nvGrpSpPr>
        <p:grpSpPr bwMode="auto">
          <a:xfrm>
            <a:off x="2674938" y="2625725"/>
            <a:ext cx="2519362" cy="1260475"/>
            <a:chOff x="4535" y="567"/>
            <a:chExt cx="3969" cy="1984"/>
          </a:xfrm>
        </p:grpSpPr>
        <p:cxnSp>
          <p:nvCxnSpPr>
            <p:cNvPr id="13342" name="AutoShape 30"/>
            <p:cNvCxnSpPr>
              <a:cxnSpLocks noChangeShapeType="1"/>
            </p:cNvCxnSpPr>
            <p:nvPr/>
          </p:nvCxnSpPr>
          <p:spPr bwMode="auto">
            <a:xfrm>
              <a:off x="4536" y="2551"/>
              <a:ext cx="1984" cy="0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3343" name="AutoShape 31"/>
            <p:cNvCxnSpPr>
              <a:cxnSpLocks noChangeShapeType="1"/>
            </p:cNvCxnSpPr>
            <p:nvPr/>
          </p:nvCxnSpPr>
          <p:spPr bwMode="auto">
            <a:xfrm>
              <a:off x="6520" y="567"/>
              <a:ext cx="1984" cy="0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3344" name="AutoShape 32"/>
            <p:cNvCxnSpPr>
              <a:cxnSpLocks noChangeShapeType="1"/>
            </p:cNvCxnSpPr>
            <p:nvPr/>
          </p:nvCxnSpPr>
          <p:spPr bwMode="auto">
            <a:xfrm flipH="1">
              <a:off x="6519" y="567"/>
              <a:ext cx="1985" cy="1984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3345" name="AutoShape 33"/>
            <p:cNvCxnSpPr>
              <a:cxnSpLocks noChangeShapeType="1"/>
            </p:cNvCxnSpPr>
            <p:nvPr/>
          </p:nvCxnSpPr>
          <p:spPr bwMode="auto">
            <a:xfrm flipH="1">
              <a:off x="4535" y="567"/>
              <a:ext cx="1985" cy="1984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</p:grpSp>
      <p:grpSp>
        <p:nvGrpSpPr>
          <p:cNvPr id="13346" name="Group 34"/>
          <p:cNvGrpSpPr>
            <a:grpSpLocks/>
          </p:cNvGrpSpPr>
          <p:nvPr/>
        </p:nvGrpSpPr>
        <p:grpSpPr bwMode="auto">
          <a:xfrm>
            <a:off x="3038475" y="1025525"/>
            <a:ext cx="1260475" cy="1260475"/>
            <a:chOff x="2551" y="567"/>
            <a:chExt cx="1985" cy="1984"/>
          </a:xfrm>
        </p:grpSpPr>
        <p:cxnSp>
          <p:nvCxnSpPr>
            <p:cNvPr id="13347" name="AutoShape 35"/>
            <p:cNvCxnSpPr>
              <a:cxnSpLocks noChangeShapeType="1"/>
            </p:cNvCxnSpPr>
            <p:nvPr/>
          </p:nvCxnSpPr>
          <p:spPr bwMode="auto">
            <a:xfrm>
              <a:off x="2551" y="567"/>
              <a:ext cx="0" cy="1984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3348" name="AutoShape 36"/>
            <p:cNvCxnSpPr>
              <a:cxnSpLocks noChangeShapeType="1"/>
            </p:cNvCxnSpPr>
            <p:nvPr/>
          </p:nvCxnSpPr>
          <p:spPr bwMode="auto">
            <a:xfrm>
              <a:off x="2552" y="567"/>
              <a:ext cx="1984" cy="0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3349" name="AutoShape 37"/>
            <p:cNvCxnSpPr>
              <a:cxnSpLocks noChangeShapeType="1"/>
            </p:cNvCxnSpPr>
            <p:nvPr/>
          </p:nvCxnSpPr>
          <p:spPr bwMode="auto">
            <a:xfrm>
              <a:off x="4536" y="567"/>
              <a:ext cx="0" cy="1984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3350" name="AutoShape 38"/>
            <p:cNvCxnSpPr>
              <a:cxnSpLocks noChangeShapeType="1"/>
            </p:cNvCxnSpPr>
            <p:nvPr/>
          </p:nvCxnSpPr>
          <p:spPr bwMode="auto">
            <a:xfrm>
              <a:off x="2551" y="2551"/>
              <a:ext cx="1984" cy="0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</p:grpSp>
      <p:grpSp>
        <p:nvGrpSpPr>
          <p:cNvPr id="13351" name="Group 39"/>
          <p:cNvGrpSpPr>
            <a:grpSpLocks/>
          </p:cNvGrpSpPr>
          <p:nvPr/>
        </p:nvGrpSpPr>
        <p:grpSpPr bwMode="auto">
          <a:xfrm>
            <a:off x="901700" y="2625725"/>
            <a:ext cx="2519363" cy="1260475"/>
            <a:chOff x="9356" y="7937"/>
            <a:chExt cx="3968" cy="1985"/>
          </a:xfrm>
        </p:grpSpPr>
        <p:cxnSp>
          <p:nvCxnSpPr>
            <p:cNvPr id="13352" name="AutoShape 40"/>
            <p:cNvCxnSpPr>
              <a:cxnSpLocks noChangeShapeType="1"/>
            </p:cNvCxnSpPr>
            <p:nvPr/>
          </p:nvCxnSpPr>
          <p:spPr bwMode="auto">
            <a:xfrm flipV="1">
              <a:off x="11340" y="7937"/>
              <a:ext cx="1984" cy="1985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3353" name="AutoShape 41"/>
            <p:cNvCxnSpPr>
              <a:cxnSpLocks noChangeShapeType="1"/>
            </p:cNvCxnSpPr>
            <p:nvPr/>
          </p:nvCxnSpPr>
          <p:spPr bwMode="auto">
            <a:xfrm>
              <a:off x="9356" y="7938"/>
              <a:ext cx="3968" cy="0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3354" name="AutoShape 42"/>
            <p:cNvCxnSpPr>
              <a:cxnSpLocks noChangeShapeType="1"/>
            </p:cNvCxnSpPr>
            <p:nvPr/>
          </p:nvCxnSpPr>
          <p:spPr bwMode="auto">
            <a:xfrm flipH="1" flipV="1">
              <a:off x="9356" y="7938"/>
              <a:ext cx="1983" cy="1984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</p:grpSp>
      <p:grpSp>
        <p:nvGrpSpPr>
          <p:cNvPr id="13355" name="Group 43"/>
          <p:cNvGrpSpPr>
            <a:grpSpLocks/>
          </p:cNvGrpSpPr>
          <p:nvPr/>
        </p:nvGrpSpPr>
        <p:grpSpPr bwMode="auto">
          <a:xfrm rot="16200000">
            <a:off x="3037682" y="3759993"/>
            <a:ext cx="2520950" cy="2519363"/>
            <a:chOff x="567" y="567"/>
            <a:chExt cx="3969" cy="3969"/>
          </a:xfrm>
        </p:grpSpPr>
        <p:cxnSp>
          <p:nvCxnSpPr>
            <p:cNvPr id="13356" name="AutoShape 44"/>
            <p:cNvCxnSpPr>
              <a:cxnSpLocks noChangeShapeType="1"/>
            </p:cNvCxnSpPr>
            <p:nvPr/>
          </p:nvCxnSpPr>
          <p:spPr bwMode="auto">
            <a:xfrm>
              <a:off x="567" y="567"/>
              <a:ext cx="0" cy="3969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3357" name="AutoShape 45"/>
            <p:cNvCxnSpPr>
              <a:cxnSpLocks noChangeShapeType="1"/>
            </p:cNvCxnSpPr>
            <p:nvPr/>
          </p:nvCxnSpPr>
          <p:spPr bwMode="auto">
            <a:xfrm>
              <a:off x="567" y="4536"/>
              <a:ext cx="3969" cy="0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3358" name="AutoShape 46"/>
            <p:cNvCxnSpPr>
              <a:cxnSpLocks noChangeShapeType="1"/>
            </p:cNvCxnSpPr>
            <p:nvPr/>
          </p:nvCxnSpPr>
          <p:spPr bwMode="auto">
            <a:xfrm>
              <a:off x="567" y="567"/>
              <a:ext cx="3969" cy="3969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</p:grpSp>
      <p:grpSp>
        <p:nvGrpSpPr>
          <p:cNvPr id="13359" name="Group 47"/>
          <p:cNvGrpSpPr>
            <a:grpSpLocks/>
          </p:cNvGrpSpPr>
          <p:nvPr/>
        </p:nvGrpSpPr>
        <p:grpSpPr bwMode="auto">
          <a:xfrm rot="16200000">
            <a:off x="1414463" y="1025525"/>
            <a:ext cx="1260475" cy="1260475"/>
            <a:chOff x="4535" y="567"/>
            <a:chExt cx="1985" cy="1984"/>
          </a:xfrm>
        </p:grpSpPr>
        <p:cxnSp>
          <p:nvCxnSpPr>
            <p:cNvPr id="13360" name="AutoShape 48"/>
            <p:cNvCxnSpPr>
              <a:cxnSpLocks noChangeShapeType="1"/>
            </p:cNvCxnSpPr>
            <p:nvPr/>
          </p:nvCxnSpPr>
          <p:spPr bwMode="auto">
            <a:xfrm>
              <a:off x="4536" y="567"/>
              <a:ext cx="0" cy="1984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3361" name="AutoShape 49"/>
            <p:cNvCxnSpPr>
              <a:cxnSpLocks noChangeShapeType="1"/>
            </p:cNvCxnSpPr>
            <p:nvPr/>
          </p:nvCxnSpPr>
          <p:spPr bwMode="auto">
            <a:xfrm>
              <a:off x="4536" y="567"/>
              <a:ext cx="1984" cy="0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3362" name="AutoShape 50"/>
            <p:cNvCxnSpPr>
              <a:cxnSpLocks noChangeShapeType="1"/>
            </p:cNvCxnSpPr>
            <p:nvPr/>
          </p:nvCxnSpPr>
          <p:spPr bwMode="auto">
            <a:xfrm flipH="1">
              <a:off x="4535" y="567"/>
              <a:ext cx="1985" cy="1984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38" name="Group 2"/>
          <p:cNvGrpSpPr>
            <a:grpSpLocks/>
          </p:cNvGrpSpPr>
          <p:nvPr/>
        </p:nvGrpSpPr>
        <p:grpSpPr bwMode="auto">
          <a:xfrm>
            <a:off x="4679950" y="233363"/>
            <a:ext cx="6081713" cy="7194550"/>
            <a:chOff x="7370" y="367"/>
            <a:chExt cx="9577" cy="11330"/>
          </a:xfrm>
        </p:grpSpPr>
        <p:cxnSp>
          <p:nvCxnSpPr>
            <p:cNvPr id="14339" name="AutoShape 3"/>
            <p:cNvCxnSpPr>
              <a:cxnSpLocks noChangeShapeType="1"/>
            </p:cNvCxnSpPr>
            <p:nvPr/>
          </p:nvCxnSpPr>
          <p:spPr bwMode="auto">
            <a:xfrm rot="8093159">
              <a:off x="14963" y="5769"/>
              <a:ext cx="0" cy="3969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4340" name="AutoShape 4"/>
            <p:cNvCxnSpPr>
              <a:cxnSpLocks noChangeShapeType="1"/>
            </p:cNvCxnSpPr>
            <p:nvPr/>
          </p:nvCxnSpPr>
          <p:spPr bwMode="auto">
            <a:xfrm rot="8093159">
              <a:off x="11578" y="7176"/>
              <a:ext cx="3969" cy="3969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4341" name="AutoShape 5"/>
            <p:cNvCxnSpPr>
              <a:cxnSpLocks noChangeShapeType="1"/>
            </p:cNvCxnSpPr>
            <p:nvPr/>
          </p:nvCxnSpPr>
          <p:spPr bwMode="auto">
            <a:xfrm rot="6301137">
              <a:off x="13986" y="8497"/>
              <a:ext cx="0" cy="1984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4342" name="AutoShape 6"/>
            <p:cNvCxnSpPr>
              <a:cxnSpLocks noChangeShapeType="1"/>
            </p:cNvCxnSpPr>
            <p:nvPr/>
          </p:nvCxnSpPr>
          <p:spPr bwMode="auto">
            <a:xfrm rot="6301137">
              <a:off x="13695" y="10705"/>
              <a:ext cx="1984" cy="0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4343" name="AutoShape 7"/>
            <p:cNvCxnSpPr>
              <a:cxnSpLocks noChangeShapeType="1"/>
            </p:cNvCxnSpPr>
            <p:nvPr/>
          </p:nvCxnSpPr>
          <p:spPr bwMode="auto">
            <a:xfrm rot="6301137" flipH="1">
              <a:off x="12736" y="9456"/>
              <a:ext cx="1985" cy="1984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4344" name="AutoShape 8"/>
            <p:cNvCxnSpPr>
              <a:cxnSpLocks noChangeShapeType="1"/>
            </p:cNvCxnSpPr>
            <p:nvPr/>
          </p:nvCxnSpPr>
          <p:spPr bwMode="auto">
            <a:xfrm flipH="1">
              <a:off x="9897" y="4337"/>
              <a:ext cx="1985" cy="1984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4345" name="AutoShape 9"/>
            <p:cNvCxnSpPr>
              <a:cxnSpLocks noChangeShapeType="1"/>
            </p:cNvCxnSpPr>
            <p:nvPr/>
          </p:nvCxnSpPr>
          <p:spPr bwMode="auto">
            <a:xfrm flipH="1">
              <a:off x="7913" y="4337"/>
              <a:ext cx="1985" cy="1984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4346" name="AutoShape 10"/>
            <p:cNvCxnSpPr>
              <a:cxnSpLocks noChangeShapeType="1"/>
            </p:cNvCxnSpPr>
            <p:nvPr/>
          </p:nvCxnSpPr>
          <p:spPr bwMode="auto">
            <a:xfrm>
              <a:off x="9898" y="2352"/>
              <a:ext cx="0" cy="1984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4347" name="AutoShape 11"/>
            <p:cNvCxnSpPr>
              <a:cxnSpLocks noChangeShapeType="1"/>
            </p:cNvCxnSpPr>
            <p:nvPr/>
          </p:nvCxnSpPr>
          <p:spPr bwMode="auto">
            <a:xfrm>
              <a:off x="11883" y="2352"/>
              <a:ext cx="0" cy="1984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4348" name="AutoShape 12"/>
            <p:cNvCxnSpPr>
              <a:cxnSpLocks noChangeShapeType="1"/>
            </p:cNvCxnSpPr>
            <p:nvPr/>
          </p:nvCxnSpPr>
          <p:spPr bwMode="auto">
            <a:xfrm rot="10800000" flipV="1">
              <a:off x="7916" y="367"/>
              <a:ext cx="1984" cy="1985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4349" name="AutoShape 13"/>
            <p:cNvCxnSpPr>
              <a:cxnSpLocks noChangeShapeType="1"/>
            </p:cNvCxnSpPr>
            <p:nvPr/>
          </p:nvCxnSpPr>
          <p:spPr bwMode="auto">
            <a:xfrm flipH="1">
              <a:off x="7916" y="2352"/>
              <a:ext cx="1984" cy="0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4350" name="AutoShape 14"/>
            <p:cNvCxnSpPr>
              <a:cxnSpLocks noChangeShapeType="1"/>
            </p:cNvCxnSpPr>
            <p:nvPr/>
          </p:nvCxnSpPr>
          <p:spPr bwMode="auto">
            <a:xfrm rot="10800000" flipH="1" flipV="1">
              <a:off x="9900" y="368"/>
              <a:ext cx="1983" cy="1984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4351" name="AutoShape 15"/>
            <p:cNvCxnSpPr>
              <a:cxnSpLocks noChangeShapeType="1"/>
            </p:cNvCxnSpPr>
            <p:nvPr/>
          </p:nvCxnSpPr>
          <p:spPr bwMode="auto">
            <a:xfrm rot="-2715407">
              <a:off x="9355" y="5746"/>
              <a:ext cx="0" cy="3969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4352" name="AutoShape 16"/>
            <p:cNvCxnSpPr>
              <a:cxnSpLocks noChangeShapeType="1"/>
            </p:cNvCxnSpPr>
            <p:nvPr/>
          </p:nvCxnSpPr>
          <p:spPr bwMode="auto">
            <a:xfrm>
              <a:off x="9900" y="6321"/>
              <a:ext cx="3731" cy="0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4353" name="AutoShape 17"/>
            <p:cNvCxnSpPr>
              <a:cxnSpLocks noChangeShapeType="1"/>
            </p:cNvCxnSpPr>
            <p:nvPr/>
          </p:nvCxnSpPr>
          <p:spPr bwMode="auto">
            <a:xfrm rot="10800000">
              <a:off x="10752" y="9161"/>
              <a:ext cx="0" cy="1984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4354" name="AutoShape 18"/>
            <p:cNvCxnSpPr>
              <a:cxnSpLocks noChangeShapeType="1"/>
            </p:cNvCxnSpPr>
            <p:nvPr/>
          </p:nvCxnSpPr>
          <p:spPr bwMode="auto">
            <a:xfrm rot="10800000">
              <a:off x="8768" y="11145"/>
              <a:ext cx="1984" cy="0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4355" name="AutoShape 19"/>
            <p:cNvCxnSpPr>
              <a:cxnSpLocks noChangeShapeType="1"/>
            </p:cNvCxnSpPr>
            <p:nvPr/>
          </p:nvCxnSpPr>
          <p:spPr bwMode="auto">
            <a:xfrm rot="10800000" flipH="1">
              <a:off x="8768" y="9161"/>
              <a:ext cx="1985" cy="1984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</p:grpSp>
      <p:grpSp>
        <p:nvGrpSpPr>
          <p:cNvPr id="14356" name="Group 20"/>
          <p:cNvGrpSpPr>
            <a:grpSpLocks/>
          </p:cNvGrpSpPr>
          <p:nvPr/>
        </p:nvGrpSpPr>
        <p:grpSpPr bwMode="auto">
          <a:xfrm>
            <a:off x="360363" y="4479925"/>
            <a:ext cx="2519362" cy="2520950"/>
            <a:chOff x="567" y="567"/>
            <a:chExt cx="3969" cy="3969"/>
          </a:xfrm>
        </p:grpSpPr>
        <p:cxnSp>
          <p:nvCxnSpPr>
            <p:cNvPr id="14357" name="AutoShape 21"/>
            <p:cNvCxnSpPr>
              <a:cxnSpLocks noChangeShapeType="1"/>
            </p:cNvCxnSpPr>
            <p:nvPr/>
          </p:nvCxnSpPr>
          <p:spPr bwMode="auto">
            <a:xfrm>
              <a:off x="567" y="567"/>
              <a:ext cx="0" cy="3969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4358" name="AutoShape 22"/>
            <p:cNvCxnSpPr>
              <a:cxnSpLocks noChangeShapeType="1"/>
            </p:cNvCxnSpPr>
            <p:nvPr/>
          </p:nvCxnSpPr>
          <p:spPr bwMode="auto">
            <a:xfrm>
              <a:off x="567" y="4536"/>
              <a:ext cx="3969" cy="0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4359" name="AutoShape 23"/>
            <p:cNvCxnSpPr>
              <a:cxnSpLocks noChangeShapeType="1"/>
            </p:cNvCxnSpPr>
            <p:nvPr/>
          </p:nvCxnSpPr>
          <p:spPr bwMode="auto">
            <a:xfrm>
              <a:off x="567" y="567"/>
              <a:ext cx="3969" cy="3969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</p:grpSp>
      <p:grpSp>
        <p:nvGrpSpPr>
          <p:cNvPr id="14360" name="Group 24"/>
          <p:cNvGrpSpPr>
            <a:grpSpLocks/>
          </p:cNvGrpSpPr>
          <p:nvPr/>
        </p:nvGrpSpPr>
        <p:grpSpPr bwMode="auto">
          <a:xfrm rot="16200000">
            <a:off x="1441450" y="4013200"/>
            <a:ext cx="1260475" cy="1260475"/>
            <a:chOff x="4535" y="567"/>
            <a:chExt cx="1985" cy="1984"/>
          </a:xfrm>
        </p:grpSpPr>
        <p:cxnSp>
          <p:nvCxnSpPr>
            <p:cNvPr id="14361" name="AutoShape 25"/>
            <p:cNvCxnSpPr>
              <a:cxnSpLocks noChangeShapeType="1"/>
            </p:cNvCxnSpPr>
            <p:nvPr/>
          </p:nvCxnSpPr>
          <p:spPr bwMode="auto">
            <a:xfrm>
              <a:off x="4536" y="567"/>
              <a:ext cx="0" cy="1984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4362" name="AutoShape 26"/>
            <p:cNvCxnSpPr>
              <a:cxnSpLocks noChangeShapeType="1"/>
            </p:cNvCxnSpPr>
            <p:nvPr/>
          </p:nvCxnSpPr>
          <p:spPr bwMode="auto">
            <a:xfrm>
              <a:off x="4536" y="567"/>
              <a:ext cx="1984" cy="0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4363" name="AutoShape 27"/>
            <p:cNvCxnSpPr>
              <a:cxnSpLocks noChangeShapeType="1"/>
            </p:cNvCxnSpPr>
            <p:nvPr/>
          </p:nvCxnSpPr>
          <p:spPr bwMode="auto">
            <a:xfrm flipH="1">
              <a:off x="4535" y="567"/>
              <a:ext cx="1985" cy="1984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</p:grpSp>
      <p:grpSp>
        <p:nvGrpSpPr>
          <p:cNvPr id="14364" name="Group 28"/>
          <p:cNvGrpSpPr>
            <a:grpSpLocks/>
          </p:cNvGrpSpPr>
          <p:nvPr/>
        </p:nvGrpSpPr>
        <p:grpSpPr bwMode="auto">
          <a:xfrm>
            <a:off x="2133600" y="2625725"/>
            <a:ext cx="2520950" cy="1260475"/>
            <a:chOff x="4535" y="567"/>
            <a:chExt cx="3969" cy="1984"/>
          </a:xfrm>
        </p:grpSpPr>
        <p:cxnSp>
          <p:nvCxnSpPr>
            <p:cNvPr id="14365" name="AutoShape 29"/>
            <p:cNvCxnSpPr>
              <a:cxnSpLocks noChangeShapeType="1"/>
            </p:cNvCxnSpPr>
            <p:nvPr/>
          </p:nvCxnSpPr>
          <p:spPr bwMode="auto">
            <a:xfrm>
              <a:off x="4536" y="2551"/>
              <a:ext cx="1984" cy="0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4366" name="AutoShape 30"/>
            <p:cNvCxnSpPr>
              <a:cxnSpLocks noChangeShapeType="1"/>
            </p:cNvCxnSpPr>
            <p:nvPr/>
          </p:nvCxnSpPr>
          <p:spPr bwMode="auto">
            <a:xfrm>
              <a:off x="6520" y="567"/>
              <a:ext cx="1984" cy="0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4367" name="AutoShape 31"/>
            <p:cNvCxnSpPr>
              <a:cxnSpLocks noChangeShapeType="1"/>
            </p:cNvCxnSpPr>
            <p:nvPr/>
          </p:nvCxnSpPr>
          <p:spPr bwMode="auto">
            <a:xfrm flipH="1">
              <a:off x="6519" y="567"/>
              <a:ext cx="1985" cy="1984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4368" name="AutoShape 32"/>
            <p:cNvCxnSpPr>
              <a:cxnSpLocks noChangeShapeType="1"/>
            </p:cNvCxnSpPr>
            <p:nvPr/>
          </p:nvCxnSpPr>
          <p:spPr bwMode="auto">
            <a:xfrm flipH="1">
              <a:off x="4535" y="567"/>
              <a:ext cx="1985" cy="1984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</p:grpSp>
      <p:grpSp>
        <p:nvGrpSpPr>
          <p:cNvPr id="14369" name="Group 33"/>
          <p:cNvGrpSpPr>
            <a:grpSpLocks/>
          </p:cNvGrpSpPr>
          <p:nvPr/>
        </p:nvGrpSpPr>
        <p:grpSpPr bwMode="auto">
          <a:xfrm>
            <a:off x="2497138" y="1025525"/>
            <a:ext cx="1260475" cy="1260475"/>
            <a:chOff x="2551" y="567"/>
            <a:chExt cx="1985" cy="1984"/>
          </a:xfrm>
        </p:grpSpPr>
        <p:cxnSp>
          <p:nvCxnSpPr>
            <p:cNvPr id="14370" name="AutoShape 34"/>
            <p:cNvCxnSpPr>
              <a:cxnSpLocks noChangeShapeType="1"/>
            </p:cNvCxnSpPr>
            <p:nvPr/>
          </p:nvCxnSpPr>
          <p:spPr bwMode="auto">
            <a:xfrm>
              <a:off x="2551" y="567"/>
              <a:ext cx="0" cy="1984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4371" name="AutoShape 35"/>
            <p:cNvCxnSpPr>
              <a:cxnSpLocks noChangeShapeType="1"/>
            </p:cNvCxnSpPr>
            <p:nvPr/>
          </p:nvCxnSpPr>
          <p:spPr bwMode="auto">
            <a:xfrm>
              <a:off x="2552" y="567"/>
              <a:ext cx="1984" cy="0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4372" name="AutoShape 36"/>
            <p:cNvCxnSpPr>
              <a:cxnSpLocks noChangeShapeType="1"/>
            </p:cNvCxnSpPr>
            <p:nvPr/>
          </p:nvCxnSpPr>
          <p:spPr bwMode="auto">
            <a:xfrm>
              <a:off x="4536" y="567"/>
              <a:ext cx="0" cy="1984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4373" name="AutoShape 37"/>
            <p:cNvCxnSpPr>
              <a:cxnSpLocks noChangeShapeType="1"/>
            </p:cNvCxnSpPr>
            <p:nvPr/>
          </p:nvCxnSpPr>
          <p:spPr bwMode="auto">
            <a:xfrm>
              <a:off x="2551" y="2551"/>
              <a:ext cx="1984" cy="0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</p:grpSp>
      <p:grpSp>
        <p:nvGrpSpPr>
          <p:cNvPr id="14374" name="Group 38"/>
          <p:cNvGrpSpPr>
            <a:grpSpLocks/>
          </p:cNvGrpSpPr>
          <p:nvPr/>
        </p:nvGrpSpPr>
        <p:grpSpPr bwMode="auto">
          <a:xfrm>
            <a:off x="360363" y="2625725"/>
            <a:ext cx="2519362" cy="1260475"/>
            <a:chOff x="9356" y="7937"/>
            <a:chExt cx="3968" cy="1985"/>
          </a:xfrm>
        </p:grpSpPr>
        <p:cxnSp>
          <p:nvCxnSpPr>
            <p:cNvPr id="14375" name="AutoShape 39"/>
            <p:cNvCxnSpPr>
              <a:cxnSpLocks noChangeShapeType="1"/>
            </p:cNvCxnSpPr>
            <p:nvPr/>
          </p:nvCxnSpPr>
          <p:spPr bwMode="auto">
            <a:xfrm flipV="1">
              <a:off x="11340" y="7937"/>
              <a:ext cx="1984" cy="1985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4376" name="AutoShape 40"/>
            <p:cNvCxnSpPr>
              <a:cxnSpLocks noChangeShapeType="1"/>
            </p:cNvCxnSpPr>
            <p:nvPr/>
          </p:nvCxnSpPr>
          <p:spPr bwMode="auto">
            <a:xfrm>
              <a:off x="9356" y="7938"/>
              <a:ext cx="3968" cy="0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4377" name="AutoShape 41"/>
            <p:cNvCxnSpPr>
              <a:cxnSpLocks noChangeShapeType="1"/>
            </p:cNvCxnSpPr>
            <p:nvPr/>
          </p:nvCxnSpPr>
          <p:spPr bwMode="auto">
            <a:xfrm flipH="1" flipV="1">
              <a:off x="9356" y="7938"/>
              <a:ext cx="1983" cy="1984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</p:grpSp>
      <p:grpSp>
        <p:nvGrpSpPr>
          <p:cNvPr id="14378" name="Group 42"/>
          <p:cNvGrpSpPr>
            <a:grpSpLocks/>
          </p:cNvGrpSpPr>
          <p:nvPr/>
        </p:nvGrpSpPr>
        <p:grpSpPr bwMode="auto">
          <a:xfrm rot="16200000">
            <a:off x="2134393" y="3647282"/>
            <a:ext cx="2519363" cy="2520950"/>
            <a:chOff x="567" y="567"/>
            <a:chExt cx="3969" cy="3969"/>
          </a:xfrm>
        </p:grpSpPr>
        <p:cxnSp>
          <p:nvCxnSpPr>
            <p:cNvPr id="14379" name="AutoShape 43"/>
            <p:cNvCxnSpPr>
              <a:cxnSpLocks noChangeShapeType="1"/>
            </p:cNvCxnSpPr>
            <p:nvPr/>
          </p:nvCxnSpPr>
          <p:spPr bwMode="auto">
            <a:xfrm>
              <a:off x="567" y="567"/>
              <a:ext cx="0" cy="3969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4380" name="AutoShape 44"/>
            <p:cNvCxnSpPr>
              <a:cxnSpLocks noChangeShapeType="1"/>
            </p:cNvCxnSpPr>
            <p:nvPr/>
          </p:nvCxnSpPr>
          <p:spPr bwMode="auto">
            <a:xfrm>
              <a:off x="567" y="4536"/>
              <a:ext cx="3969" cy="0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4381" name="AutoShape 45"/>
            <p:cNvCxnSpPr>
              <a:cxnSpLocks noChangeShapeType="1"/>
            </p:cNvCxnSpPr>
            <p:nvPr/>
          </p:nvCxnSpPr>
          <p:spPr bwMode="auto">
            <a:xfrm>
              <a:off x="567" y="567"/>
              <a:ext cx="3969" cy="3969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</p:grpSp>
      <p:grpSp>
        <p:nvGrpSpPr>
          <p:cNvPr id="14382" name="Group 46"/>
          <p:cNvGrpSpPr>
            <a:grpSpLocks/>
          </p:cNvGrpSpPr>
          <p:nvPr/>
        </p:nvGrpSpPr>
        <p:grpSpPr bwMode="auto">
          <a:xfrm rot="16200000">
            <a:off x="873125" y="1025525"/>
            <a:ext cx="1260475" cy="1260475"/>
            <a:chOff x="4535" y="567"/>
            <a:chExt cx="1985" cy="1984"/>
          </a:xfrm>
        </p:grpSpPr>
        <p:cxnSp>
          <p:nvCxnSpPr>
            <p:cNvPr id="14383" name="AutoShape 47"/>
            <p:cNvCxnSpPr>
              <a:cxnSpLocks noChangeShapeType="1"/>
            </p:cNvCxnSpPr>
            <p:nvPr/>
          </p:nvCxnSpPr>
          <p:spPr bwMode="auto">
            <a:xfrm>
              <a:off x="4536" y="567"/>
              <a:ext cx="0" cy="1984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4384" name="AutoShape 48"/>
            <p:cNvCxnSpPr>
              <a:cxnSpLocks noChangeShapeType="1"/>
            </p:cNvCxnSpPr>
            <p:nvPr/>
          </p:nvCxnSpPr>
          <p:spPr bwMode="auto">
            <a:xfrm>
              <a:off x="4536" y="567"/>
              <a:ext cx="1984" cy="0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4385" name="AutoShape 49"/>
            <p:cNvCxnSpPr>
              <a:cxnSpLocks noChangeShapeType="1"/>
            </p:cNvCxnSpPr>
            <p:nvPr/>
          </p:nvCxnSpPr>
          <p:spPr bwMode="auto">
            <a:xfrm flipH="1">
              <a:off x="4535" y="567"/>
              <a:ext cx="1985" cy="1984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62" name="Group 2"/>
          <p:cNvGrpSpPr>
            <a:grpSpLocks/>
          </p:cNvGrpSpPr>
          <p:nvPr/>
        </p:nvGrpSpPr>
        <p:grpSpPr bwMode="auto">
          <a:xfrm>
            <a:off x="4676775" y="749300"/>
            <a:ext cx="6119813" cy="6464300"/>
            <a:chOff x="7366" y="1179"/>
            <a:chExt cx="9636" cy="10181"/>
          </a:xfrm>
        </p:grpSpPr>
        <p:cxnSp>
          <p:nvCxnSpPr>
            <p:cNvPr id="15363" name="AutoShape 3"/>
            <p:cNvCxnSpPr>
              <a:cxnSpLocks noChangeShapeType="1"/>
            </p:cNvCxnSpPr>
            <p:nvPr/>
          </p:nvCxnSpPr>
          <p:spPr bwMode="auto">
            <a:xfrm rot="16200000">
              <a:off x="11050" y="9375"/>
              <a:ext cx="0" cy="3969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5364" name="AutoShape 4"/>
            <p:cNvCxnSpPr>
              <a:cxnSpLocks noChangeShapeType="1"/>
            </p:cNvCxnSpPr>
            <p:nvPr/>
          </p:nvCxnSpPr>
          <p:spPr bwMode="auto">
            <a:xfrm rot="16200000">
              <a:off x="11049" y="9375"/>
              <a:ext cx="3969" cy="0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5365" name="AutoShape 5"/>
            <p:cNvCxnSpPr>
              <a:cxnSpLocks noChangeShapeType="1"/>
            </p:cNvCxnSpPr>
            <p:nvPr/>
          </p:nvCxnSpPr>
          <p:spPr bwMode="auto">
            <a:xfrm flipV="1">
              <a:off x="9065" y="10223"/>
              <a:ext cx="1141" cy="1137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5366" name="AutoShape 6"/>
            <p:cNvCxnSpPr>
              <a:cxnSpLocks noChangeShapeType="1"/>
            </p:cNvCxnSpPr>
            <p:nvPr/>
          </p:nvCxnSpPr>
          <p:spPr bwMode="auto">
            <a:xfrm rot="-2654882">
              <a:off x="9514" y="1461"/>
              <a:ext cx="1984" cy="0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5367" name="AutoShape 7"/>
            <p:cNvCxnSpPr>
              <a:cxnSpLocks noChangeShapeType="1"/>
            </p:cNvCxnSpPr>
            <p:nvPr/>
          </p:nvCxnSpPr>
          <p:spPr bwMode="auto">
            <a:xfrm rot="18945118" flipH="1">
              <a:off x="10206" y="1180"/>
              <a:ext cx="1985" cy="1984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5368" name="AutoShape 8"/>
            <p:cNvCxnSpPr>
              <a:cxnSpLocks noChangeShapeType="1"/>
            </p:cNvCxnSpPr>
            <p:nvPr/>
          </p:nvCxnSpPr>
          <p:spPr bwMode="auto">
            <a:xfrm>
              <a:off x="13034" y="11356"/>
              <a:ext cx="1984" cy="0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5369" name="AutoShape 9"/>
            <p:cNvCxnSpPr>
              <a:cxnSpLocks noChangeShapeType="1"/>
            </p:cNvCxnSpPr>
            <p:nvPr/>
          </p:nvCxnSpPr>
          <p:spPr bwMode="auto">
            <a:xfrm>
              <a:off x="15018" y="9372"/>
              <a:ext cx="1984" cy="0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5370" name="AutoShape 10"/>
            <p:cNvCxnSpPr>
              <a:cxnSpLocks noChangeShapeType="1"/>
            </p:cNvCxnSpPr>
            <p:nvPr/>
          </p:nvCxnSpPr>
          <p:spPr bwMode="auto">
            <a:xfrm flipH="1">
              <a:off x="15017" y="9372"/>
              <a:ext cx="1985" cy="1984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5371" name="AutoShape 11"/>
            <p:cNvCxnSpPr>
              <a:cxnSpLocks noChangeShapeType="1"/>
            </p:cNvCxnSpPr>
            <p:nvPr/>
          </p:nvCxnSpPr>
          <p:spPr bwMode="auto">
            <a:xfrm flipH="1">
              <a:off x="13033" y="9372"/>
              <a:ext cx="1985" cy="1984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5372" name="AutoShape 12"/>
            <p:cNvCxnSpPr>
              <a:cxnSpLocks noChangeShapeType="1"/>
            </p:cNvCxnSpPr>
            <p:nvPr/>
          </p:nvCxnSpPr>
          <p:spPr bwMode="auto">
            <a:xfrm rot="-2701432">
              <a:off x="9076" y="3266"/>
              <a:ext cx="0" cy="1984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5373" name="AutoShape 13"/>
            <p:cNvCxnSpPr>
              <a:cxnSpLocks noChangeShapeType="1"/>
            </p:cNvCxnSpPr>
            <p:nvPr/>
          </p:nvCxnSpPr>
          <p:spPr bwMode="auto">
            <a:xfrm flipH="1">
              <a:off x="10206" y="3536"/>
              <a:ext cx="979" cy="1014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5374" name="AutoShape 14"/>
            <p:cNvCxnSpPr>
              <a:cxnSpLocks noChangeShapeType="1"/>
            </p:cNvCxnSpPr>
            <p:nvPr/>
          </p:nvCxnSpPr>
          <p:spPr bwMode="auto">
            <a:xfrm rot="5400000" flipV="1">
              <a:off x="8222" y="6534"/>
              <a:ext cx="1984" cy="1985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5375" name="AutoShape 15"/>
            <p:cNvCxnSpPr>
              <a:cxnSpLocks noChangeShapeType="1"/>
            </p:cNvCxnSpPr>
            <p:nvPr/>
          </p:nvCxnSpPr>
          <p:spPr bwMode="auto">
            <a:xfrm flipV="1">
              <a:off x="8222" y="4919"/>
              <a:ext cx="1530" cy="1615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5376" name="AutoShape 16"/>
            <p:cNvCxnSpPr>
              <a:cxnSpLocks noChangeShapeType="1"/>
            </p:cNvCxnSpPr>
            <p:nvPr/>
          </p:nvCxnSpPr>
          <p:spPr bwMode="auto">
            <a:xfrm rot="13493159">
              <a:off x="9621" y="5982"/>
              <a:ext cx="3969" cy="0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5377" name="AutoShape 17"/>
            <p:cNvCxnSpPr>
              <a:cxnSpLocks noChangeShapeType="1"/>
            </p:cNvCxnSpPr>
            <p:nvPr/>
          </p:nvCxnSpPr>
          <p:spPr bwMode="auto">
            <a:xfrm flipV="1">
              <a:off x="10206" y="8519"/>
              <a:ext cx="0" cy="1704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5378" name="AutoShape 18"/>
            <p:cNvCxnSpPr>
              <a:cxnSpLocks noChangeShapeType="1"/>
            </p:cNvCxnSpPr>
            <p:nvPr/>
          </p:nvCxnSpPr>
          <p:spPr bwMode="auto">
            <a:xfrm rot="8071567">
              <a:off x="9053" y="472"/>
              <a:ext cx="0" cy="1984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5379" name="AutoShape 19"/>
            <p:cNvCxnSpPr>
              <a:cxnSpLocks noChangeShapeType="1"/>
            </p:cNvCxnSpPr>
            <p:nvPr/>
          </p:nvCxnSpPr>
          <p:spPr bwMode="auto">
            <a:xfrm rot="8071567" flipH="1">
              <a:off x="7365" y="1180"/>
              <a:ext cx="1985" cy="1984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</p:grpSp>
      <p:grpSp>
        <p:nvGrpSpPr>
          <p:cNvPr id="15380" name="Group 20"/>
          <p:cNvGrpSpPr>
            <a:grpSpLocks/>
          </p:cNvGrpSpPr>
          <p:nvPr/>
        </p:nvGrpSpPr>
        <p:grpSpPr bwMode="auto">
          <a:xfrm>
            <a:off x="360363" y="4479925"/>
            <a:ext cx="2519362" cy="2520950"/>
            <a:chOff x="567" y="567"/>
            <a:chExt cx="3969" cy="3969"/>
          </a:xfrm>
        </p:grpSpPr>
        <p:cxnSp>
          <p:nvCxnSpPr>
            <p:cNvPr id="15381" name="AutoShape 21"/>
            <p:cNvCxnSpPr>
              <a:cxnSpLocks noChangeShapeType="1"/>
            </p:cNvCxnSpPr>
            <p:nvPr/>
          </p:nvCxnSpPr>
          <p:spPr bwMode="auto">
            <a:xfrm>
              <a:off x="567" y="567"/>
              <a:ext cx="0" cy="3969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5382" name="AutoShape 22"/>
            <p:cNvCxnSpPr>
              <a:cxnSpLocks noChangeShapeType="1"/>
            </p:cNvCxnSpPr>
            <p:nvPr/>
          </p:nvCxnSpPr>
          <p:spPr bwMode="auto">
            <a:xfrm>
              <a:off x="567" y="4536"/>
              <a:ext cx="3969" cy="0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5383" name="AutoShape 23"/>
            <p:cNvCxnSpPr>
              <a:cxnSpLocks noChangeShapeType="1"/>
            </p:cNvCxnSpPr>
            <p:nvPr/>
          </p:nvCxnSpPr>
          <p:spPr bwMode="auto">
            <a:xfrm>
              <a:off x="567" y="567"/>
              <a:ext cx="3969" cy="3969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</p:grpSp>
      <p:grpSp>
        <p:nvGrpSpPr>
          <p:cNvPr id="15384" name="Group 24"/>
          <p:cNvGrpSpPr>
            <a:grpSpLocks/>
          </p:cNvGrpSpPr>
          <p:nvPr/>
        </p:nvGrpSpPr>
        <p:grpSpPr bwMode="auto">
          <a:xfrm rot="16200000">
            <a:off x="1983581" y="3940969"/>
            <a:ext cx="1260475" cy="1258888"/>
            <a:chOff x="4535" y="567"/>
            <a:chExt cx="1985" cy="1984"/>
          </a:xfrm>
        </p:grpSpPr>
        <p:cxnSp>
          <p:nvCxnSpPr>
            <p:cNvPr id="15385" name="AutoShape 25"/>
            <p:cNvCxnSpPr>
              <a:cxnSpLocks noChangeShapeType="1"/>
            </p:cNvCxnSpPr>
            <p:nvPr/>
          </p:nvCxnSpPr>
          <p:spPr bwMode="auto">
            <a:xfrm>
              <a:off x="4536" y="567"/>
              <a:ext cx="0" cy="1984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5386" name="AutoShape 26"/>
            <p:cNvCxnSpPr>
              <a:cxnSpLocks noChangeShapeType="1"/>
            </p:cNvCxnSpPr>
            <p:nvPr/>
          </p:nvCxnSpPr>
          <p:spPr bwMode="auto">
            <a:xfrm>
              <a:off x="4536" y="567"/>
              <a:ext cx="1984" cy="0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5387" name="AutoShape 27"/>
            <p:cNvCxnSpPr>
              <a:cxnSpLocks noChangeShapeType="1"/>
            </p:cNvCxnSpPr>
            <p:nvPr/>
          </p:nvCxnSpPr>
          <p:spPr bwMode="auto">
            <a:xfrm flipH="1">
              <a:off x="4535" y="567"/>
              <a:ext cx="1985" cy="1984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</p:grpSp>
      <p:grpSp>
        <p:nvGrpSpPr>
          <p:cNvPr id="15388" name="Group 28"/>
          <p:cNvGrpSpPr>
            <a:grpSpLocks/>
          </p:cNvGrpSpPr>
          <p:nvPr/>
        </p:nvGrpSpPr>
        <p:grpSpPr bwMode="auto">
          <a:xfrm>
            <a:off x="2133600" y="2625725"/>
            <a:ext cx="2520950" cy="1260475"/>
            <a:chOff x="4535" y="567"/>
            <a:chExt cx="3969" cy="1984"/>
          </a:xfrm>
        </p:grpSpPr>
        <p:cxnSp>
          <p:nvCxnSpPr>
            <p:cNvPr id="15389" name="AutoShape 29"/>
            <p:cNvCxnSpPr>
              <a:cxnSpLocks noChangeShapeType="1"/>
            </p:cNvCxnSpPr>
            <p:nvPr/>
          </p:nvCxnSpPr>
          <p:spPr bwMode="auto">
            <a:xfrm>
              <a:off x="4536" y="2551"/>
              <a:ext cx="1984" cy="0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5390" name="AutoShape 30"/>
            <p:cNvCxnSpPr>
              <a:cxnSpLocks noChangeShapeType="1"/>
            </p:cNvCxnSpPr>
            <p:nvPr/>
          </p:nvCxnSpPr>
          <p:spPr bwMode="auto">
            <a:xfrm>
              <a:off x="6520" y="567"/>
              <a:ext cx="1984" cy="0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5391" name="AutoShape 31"/>
            <p:cNvCxnSpPr>
              <a:cxnSpLocks noChangeShapeType="1"/>
            </p:cNvCxnSpPr>
            <p:nvPr/>
          </p:nvCxnSpPr>
          <p:spPr bwMode="auto">
            <a:xfrm flipH="1">
              <a:off x="6519" y="567"/>
              <a:ext cx="1985" cy="1984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5392" name="AutoShape 32"/>
            <p:cNvCxnSpPr>
              <a:cxnSpLocks noChangeShapeType="1"/>
            </p:cNvCxnSpPr>
            <p:nvPr/>
          </p:nvCxnSpPr>
          <p:spPr bwMode="auto">
            <a:xfrm flipH="1">
              <a:off x="4535" y="567"/>
              <a:ext cx="1985" cy="1984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</p:grpSp>
      <p:grpSp>
        <p:nvGrpSpPr>
          <p:cNvPr id="15393" name="Group 33"/>
          <p:cNvGrpSpPr>
            <a:grpSpLocks/>
          </p:cNvGrpSpPr>
          <p:nvPr/>
        </p:nvGrpSpPr>
        <p:grpSpPr bwMode="auto">
          <a:xfrm>
            <a:off x="2497138" y="1025525"/>
            <a:ext cx="1260475" cy="1260475"/>
            <a:chOff x="2551" y="567"/>
            <a:chExt cx="1985" cy="1984"/>
          </a:xfrm>
        </p:grpSpPr>
        <p:cxnSp>
          <p:nvCxnSpPr>
            <p:cNvPr id="15394" name="AutoShape 34"/>
            <p:cNvCxnSpPr>
              <a:cxnSpLocks noChangeShapeType="1"/>
            </p:cNvCxnSpPr>
            <p:nvPr/>
          </p:nvCxnSpPr>
          <p:spPr bwMode="auto">
            <a:xfrm>
              <a:off x="2551" y="567"/>
              <a:ext cx="0" cy="1984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5395" name="AutoShape 35"/>
            <p:cNvCxnSpPr>
              <a:cxnSpLocks noChangeShapeType="1"/>
            </p:cNvCxnSpPr>
            <p:nvPr/>
          </p:nvCxnSpPr>
          <p:spPr bwMode="auto">
            <a:xfrm>
              <a:off x="2552" y="567"/>
              <a:ext cx="1984" cy="0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5396" name="AutoShape 36"/>
            <p:cNvCxnSpPr>
              <a:cxnSpLocks noChangeShapeType="1"/>
            </p:cNvCxnSpPr>
            <p:nvPr/>
          </p:nvCxnSpPr>
          <p:spPr bwMode="auto">
            <a:xfrm>
              <a:off x="4536" y="567"/>
              <a:ext cx="0" cy="1984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5397" name="AutoShape 37"/>
            <p:cNvCxnSpPr>
              <a:cxnSpLocks noChangeShapeType="1"/>
            </p:cNvCxnSpPr>
            <p:nvPr/>
          </p:nvCxnSpPr>
          <p:spPr bwMode="auto">
            <a:xfrm>
              <a:off x="2551" y="2551"/>
              <a:ext cx="1984" cy="0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</p:grpSp>
      <p:grpSp>
        <p:nvGrpSpPr>
          <p:cNvPr id="15398" name="Group 38"/>
          <p:cNvGrpSpPr>
            <a:grpSpLocks/>
          </p:cNvGrpSpPr>
          <p:nvPr/>
        </p:nvGrpSpPr>
        <p:grpSpPr bwMode="auto">
          <a:xfrm>
            <a:off x="360363" y="2625725"/>
            <a:ext cx="2519362" cy="1260475"/>
            <a:chOff x="9356" y="7937"/>
            <a:chExt cx="3968" cy="1985"/>
          </a:xfrm>
        </p:grpSpPr>
        <p:cxnSp>
          <p:nvCxnSpPr>
            <p:cNvPr id="15399" name="AutoShape 39"/>
            <p:cNvCxnSpPr>
              <a:cxnSpLocks noChangeShapeType="1"/>
            </p:cNvCxnSpPr>
            <p:nvPr/>
          </p:nvCxnSpPr>
          <p:spPr bwMode="auto">
            <a:xfrm flipV="1">
              <a:off x="11340" y="7937"/>
              <a:ext cx="1984" cy="1985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5400" name="AutoShape 40"/>
            <p:cNvCxnSpPr>
              <a:cxnSpLocks noChangeShapeType="1"/>
            </p:cNvCxnSpPr>
            <p:nvPr/>
          </p:nvCxnSpPr>
          <p:spPr bwMode="auto">
            <a:xfrm>
              <a:off x="9356" y="7938"/>
              <a:ext cx="3968" cy="0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5401" name="AutoShape 41"/>
            <p:cNvCxnSpPr>
              <a:cxnSpLocks noChangeShapeType="1"/>
            </p:cNvCxnSpPr>
            <p:nvPr/>
          </p:nvCxnSpPr>
          <p:spPr bwMode="auto">
            <a:xfrm flipH="1" flipV="1">
              <a:off x="9356" y="7938"/>
              <a:ext cx="1983" cy="1984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</p:grpSp>
      <p:grpSp>
        <p:nvGrpSpPr>
          <p:cNvPr id="15402" name="Group 42"/>
          <p:cNvGrpSpPr>
            <a:grpSpLocks/>
          </p:cNvGrpSpPr>
          <p:nvPr/>
        </p:nvGrpSpPr>
        <p:grpSpPr bwMode="auto">
          <a:xfrm rot="16200000">
            <a:off x="2496344" y="3759994"/>
            <a:ext cx="2520950" cy="2519362"/>
            <a:chOff x="567" y="567"/>
            <a:chExt cx="3969" cy="3969"/>
          </a:xfrm>
        </p:grpSpPr>
        <p:cxnSp>
          <p:nvCxnSpPr>
            <p:cNvPr id="15403" name="AutoShape 43"/>
            <p:cNvCxnSpPr>
              <a:cxnSpLocks noChangeShapeType="1"/>
            </p:cNvCxnSpPr>
            <p:nvPr/>
          </p:nvCxnSpPr>
          <p:spPr bwMode="auto">
            <a:xfrm>
              <a:off x="567" y="567"/>
              <a:ext cx="0" cy="3969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5404" name="AutoShape 44"/>
            <p:cNvCxnSpPr>
              <a:cxnSpLocks noChangeShapeType="1"/>
            </p:cNvCxnSpPr>
            <p:nvPr/>
          </p:nvCxnSpPr>
          <p:spPr bwMode="auto">
            <a:xfrm>
              <a:off x="567" y="4536"/>
              <a:ext cx="3969" cy="0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5405" name="AutoShape 45"/>
            <p:cNvCxnSpPr>
              <a:cxnSpLocks noChangeShapeType="1"/>
            </p:cNvCxnSpPr>
            <p:nvPr/>
          </p:nvCxnSpPr>
          <p:spPr bwMode="auto">
            <a:xfrm>
              <a:off x="567" y="567"/>
              <a:ext cx="3969" cy="3969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</p:grpSp>
      <p:grpSp>
        <p:nvGrpSpPr>
          <p:cNvPr id="15406" name="Group 46"/>
          <p:cNvGrpSpPr>
            <a:grpSpLocks/>
          </p:cNvGrpSpPr>
          <p:nvPr/>
        </p:nvGrpSpPr>
        <p:grpSpPr bwMode="auto">
          <a:xfrm rot="16200000">
            <a:off x="873125" y="1025525"/>
            <a:ext cx="1260475" cy="1260475"/>
            <a:chOff x="4535" y="567"/>
            <a:chExt cx="1985" cy="1984"/>
          </a:xfrm>
        </p:grpSpPr>
        <p:cxnSp>
          <p:nvCxnSpPr>
            <p:cNvPr id="15407" name="AutoShape 47"/>
            <p:cNvCxnSpPr>
              <a:cxnSpLocks noChangeShapeType="1"/>
            </p:cNvCxnSpPr>
            <p:nvPr/>
          </p:nvCxnSpPr>
          <p:spPr bwMode="auto">
            <a:xfrm>
              <a:off x="4536" y="567"/>
              <a:ext cx="0" cy="1984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5408" name="AutoShape 48"/>
            <p:cNvCxnSpPr>
              <a:cxnSpLocks noChangeShapeType="1"/>
            </p:cNvCxnSpPr>
            <p:nvPr/>
          </p:nvCxnSpPr>
          <p:spPr bwMode="auto">
            <a:xfrm>
              <a:off x="4536" y="567"/>
              <a:ext cx="1984" cy="0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5409" name="AutoShape 49"/>
            <p:cNvCxnSpPr>
              <a:cxnSpLocks noChangeShapeType="1"/>
            </p:cNvCxnSpPr>
            <p:nvPr/>
          </p:nvCxnSpPr>
          <p:spPr bwMode="auto">
            <a:xfrm flipH="1">
              <a:off x="4535" y="567"/>
              <a:ext cx="1985" cy="1984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</p:grp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86" name="Group 2"/>
          <p:cNvGrpSpPr>
            <a:grpSpLocks/>
          </p:cNvGrpSpPr>
          <p:nvPr/>
        </p:nvGrpSpPr>
        <p:grpSpPr bwMode="auto">
          <a:xfrm rot="5400000">
            <a:off x="4460870" y="1954184"/>
            <a:ext cx="8170863" cy="5576887"/>
            <a:chOff x="1001" y="848"/>
            <a:chExt cx="12866" cy="8781"/>
          </a:xfrm>
        </p:grpSpPr>
        <p:cxnSp>
          <p:nvCxnSpPr>
            <p:cNvPr id="16387" name="AutoShape 3"/>
            <p:cNvCxnSpPr>
              <a:cxnSpLocks noChangeShapeType="1"/>
            </p:cNvCxnSpPr>
            <p:nvPr/>
          </p:nvCxnSpPr>
          <p:spPr bwMode="auto">
            <a:xfrm rot="21600000">
              <a:off x="4107" y="1984"/>
              <a:ext cx="0" cy="3969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6388" name="AutoShape 4"/>
            <p:cNvCxnSpPr>
              <a:cxnSpLocks noChangeShapeType="1"/>
            </p:cNvCxnSpPr>
            <p:nvPr/>
          </p:nvCxnSpPr>
          <p:spPr bwMode="auto">
            <a:xfrm rot="21600000">
              <a:off x="4107" y="5953"/>
              <a:ext cx="3969" cy="0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6389" name="AutoShape 5"/>
            <p:cNvCxnSpPr>
              <a:cxnSpLocks noChangeShapeType="1"/>
            </p:cNvCxnSpPr>
            <p:nvPr/>
          </p:nvCxnSpPr>
          <p:spPr bwMode="auto">
            <a:xfrm>
              <a:off x="4107" y="1984"/>
              <a:ext cx="852" cy="848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6390" name="AutoShape 6"/>
            <p:cNvCxnSpPr>
              <a:cxnSpLocks noChangeShapeType="1"/>
            </p:cNvCxnSpPr>
            <p:nvPr/>
          </p:nvCxnSpPr>
          <p:spPr bwMode="auto">
            <a:xfrm rot="13459177">
              <a:off x="13193" y="3809"/>
              <a:ext cx="0" cy="1984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6391" name="AutoShape 7"/>
            <p:cNvCxnSpPr>
              <a:cxnSpLocks noChangeShapeType="1"/>
            </p:cNvCxnSpPr>
            <p:nvPr/>
          </p:nvCxnSpPr>
          <p:spPr bwMode="auto">
            <a:xfrm flipH="1" flipV="1">
              <a:off x="11742" y="4818"/>
              <a:ext cx="774" cy="676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6392" name="AutoShape 8"/>
            <p:cNvCxnSpPr>
              <a:cxnSpLocks noChangeShapeType="1"/>
            </p:cNvCxnSpPr>
            <p:nvPr/>
          </p:nvCxnSpPr>
          <p:spPr bwMode="auto">
            <a:xfrm flipH="1">
              <a:off x="11075" y="4105"/>
              <a:ext cx="2792" cy="0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6393" name="AutoShape 9"/>
            <p:cNvCxnSpPr>
              <a:cxnSpLocks noChangeShapeType="1"/>
            </p:cNvCxnSpPr>
            <p:nvPr/>
          </p:nvCxnSpPr>
          <p:spPr bwMode="auto">
            <a:xfrm rot="16200000">
              <a:off x="5951" y="3825"/>
              <a:ext cx="1984" cy="0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6394" name="AutoShape 10"/>
            <p:cNvCxnSpPr>
              <a:cxnSpLocks noChangeShapeType="1"/>
            </p:cNvCxnSpPr>
            <p:nvPr/>
          </p:nvCxnSpPr>
          <p:spPr bwMode="auto">
            <a:xfrm rot="16200000">
              <a:off x="3967" y="1841"/>
              <a:ext cx="1984" cy="0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6395" name="AutoShape 11"/>
            <p:cNvCxnSpPr>
              <a:cxnSpLocks noChangeShapeType="1"/>
            </p:cNvCxnSpPr>
            <p:nvPr/>
          </p:nvCxnSpPr>
          <p:spPr bwMode="auto">
            <a:xfrm rot="16200000" flipH="1">
              <a:off x="4958" y="849"/>
              <a:ext cx="1985" cy="1984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6396" name="AutoShape 12"/>
            <p:cNvCxnSpPr>
              <a:cxnSpLocks noChangeShapeType="1"/>
            </p:cNvCxnSpPr>
            <p:nvPr/>
          </p:nvCxnSpPr>
          <p:spPr bwMode="auto">
            <a:xfrm rot="18896115">
              <a:off x="1993" y="5662"/>
              <a:ext cx="0" cy="1984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6397" name="AutoShape 13"/>
            <p:cNvCxnSpPr>
              <a:cxnSpLocks noChangeShapeType="1"/>
            </p:cNvCxnSpPr>
            <p:nvPr/>
          </p:nvCxnSpPr>
          <p:spPr bwMode="auto">
            <a:xfrm rot="18896115">
              <a:off x="1000" y="5251"/>
              <a:ext cx="1984" cy="0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6398" name="AutoShape 14"/>
            <p:cNvCxnSpPr>
              <a:cxnSpLocks noChangeShapeType="1"/>
            </p:cNvCxnSpPr>
            <p:nvPr/>
          </p:nvCxnSpPr>
          <p:spPr bwMode="auto">
            <a:xfrm rot="18896115">
              <a:off x="3395" y="4257"/>
              <a:ext cx="0" cy="1984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6399" name="AutoShape 15"/>
            <p:cNvCxnSpPr>
              <a:cxnSpLocks noChangeShapeType="1"/>
            </p:cNvCxnSpPr>
            <p:nvPr/>
          </p:nvCxnSpPr>
          <p:spPr bwMode="auto">
            <a:xfrm rot="18896115">
              <a:off x="2404" y="6653"/>
              <a:ext cx="1984" cy="0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6400" name="AutoShape 16"/>
            <p:cNvCxnSpPr>
              <a:cxnSpLocks noChangeShapeType="1"/>
            </p:cNvCxnSpPr>
            <p:nvPr/>
          </p:nvCxnSpPr>
          <p:spPr bwMode="auto">
            <a:xfrm rot="10800000" flipV="1">
              <a:off x="7774" y="2832"/>
              <a:ext cx="1984" cy="1985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6401" name="AutoShape 17"/>
            <p:cNvCxnSpPr>
              <a:cxnSpLocks noChangeShapeType="1"/>
            </p:cNvCxnSpPr>
            <p:nvPr/>
          </p:nvCxnSpPr>
          <p:spPr bwMode="auto">
            <a:xfrm>
              <a:off x="10912" y="4817"/>
              <a:ext cx="830" cy="1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6402" name="AutoShape 18"/>
            <p:cNvCxnSpPr>
              <a:cxnSpLocks noChangeShapeType="1"/>
            </p:cNvCxnSpPr>
            <p:nvPr/>
          </p:nvCxnSpPr>
          <p:spPr bwMode="auto">
            <a:xfrm flipH="1" flipV="1">
              <a:off x="9758" y="2832"/>
              <a:ext cx="1317" cy="1273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6403" name="AutoShape 19"/>
            <p:cNvCxnSpPr>
              <a:cxnSpLocks noChangeShapeType="1"/>
            </p:cNvCxnSpPr>
            <p:nvPr/>
          </p:nvCxnSpPr>
          <p:spPr bwMode="auto">
            <a:xfrm>
              <a:off x="10913" y="4818"/>
              <a:ext cx="0" cy="2827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6404" name="AutoShape 20"/>
            <p:cNvCxnSpPr>
              <a:cxnSpLocks noChangeShapeType="1"/>
            </p:cNvCxnSpPr>
            <p:nvPr/>
          </p:nvCxnSpPr>
          <p:spPr bwMode="auto">
            <a:xfrm flipV="1">
              <a:off x="6942" y="4817"/>
              <a:ext cx="832" cy="1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6405" name="AutoShape 21"/>
            <p:cNvCxnSpPr>
              <a:cxnSpLocks noChangeShapeType="1"/>
            </p:cNvCxnSpPr>
            <p:nvPr/>
          </p:nvCxnSpPr>
          <p:spPr bwMode="auto">
            <a:xfrm>
              <a:off x="8076" y="5953"/>
              <a:ext cx="2836" cy="2833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6406" name="AutoShape 22"/>
            <p:cNvCxnSpPr>
              <a:cxnSpLocks noChangeShapeType="1"/>
            </p:cNvCxnSpPr>
            <p:nvPr/>
          </p:nvCxnSpPr>
          <p:spPr bwMode="auto">
            <a:xfrm rot="16200000">
              <a:off x="11905" y="8636"/>
              <a:ext cx="0" cy="1984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6407" name="AutoShape 23"/>
            <p:cNvCxnSpPr>
              <a:cxnSpLocks noChangeShapeType="1"/>
            </p:cNvCxnSpPr>
            <p:nvPr/>
          </p:nvCxnSpPr>
          <p:spPr bwMode="auto">
            <a:xfrm flipV="1">
              <a:off x="10913" y="8786"/>
              <a:ext cx="0" cy="842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6408" name="AutoShape 24"/>
            <p:cNvCxnSpPr>
              <a:cxnSpLocks noChangeShapeType="1"/>
            </p:cNvCxnSpPr>
            <p:nvPr/>
          </p:nvCxnSpPr>
          <p:spPr bwMode="auto">
            <a:xfrm rot="16200000" flipH="1">
              <a:off x="10912" y="7645"/>
              <a:ext cx="1985" cy="1984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</p:grpSp>
      <p:grpSp>
        <p:nvGrpSpPr>
          <p:cNvPr id="25" name="Group 20"/>
          <p:cNvGrpSpPr>
            <a:grpSpLocks/>
          </p:cNvGrpSpPr>
          <p:nvPr/>
        </p:nvGrpSpPr>
        <p:grpSpPr bwMode="auto">
          <a:xfrm>
            <a:off x="360363" y="4479925"/>
            <a:ext cx="2519362" cy="2520950"/>
            <a:chOff x="567" y="567"/>
            <a:chExt cx="3969" cy="3969"/>
          </a:xfrm>
        </p:grpSpPr>
        <p:cxnSp>
          <p:nvCxnSpPr>
            <p:cNvPr id="26" name="AutoShape 21"/>
            <p:cNvCxnSpPr>
              <a:cxnSpLocks noChangeShapeType="1"/>
            </p:cNvCxnSpPr>
            <p:nvPr/>
          </p:nvCxnSpPr>
          <p:spPr bwMode="auto">
            <a:xfrm>
              <a:off x="567" y="567"/>
              <a:ext cx="0" cy="3969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27" name="AutoShape 22"/>
            <p:cNvCxnSpPr>
              <a:cxnSpLocks noChangeShapeType="1"/>
            </p:cNvCxnSpPr>
            <p:nvPr/>
          </p:nvCxnSpPr>
          <p:spPr bwMode="auto">
            <a:xfrm>
              <a:off x="567" y="4536"/>
              <a:ext cx="3969" cy="0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28" name="AutoShape 23"/>
            <p:cNvCxnSpPr>
              <a:cxnSpLocks noChangeShapeType="1"/>
            </p:cNvCxnSpPr>
            <p:nvPr/>
          </p:nvCxnSpPr>
          <p:spPr bwMode="auto">
            <a:xfrm>
              <a:off x="567" y="567"/>
              <a:ext cx="3969" cy="3969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</p:grpSp>
      <p:grpSp>
        <p:nvGrpSpPr>
          <p:cNvPr id="29" name="Group 24"/>
          <p:cNvGrpSpPr>
            <a:grpSpLocks/>
          </p:cNvGrpSpPr>
          <p:nvPr/>
        </p:nvGrpSpPr>
        <p:grpSpPr bwMode="auto">
          <a:xfrm rot="16200000">
            <a:off x="1983581" y="3940969"/>
            <a:ext cx="1260475" cy="1258888"/>
            <a:chOff x="4535" y="567"/>
            <a:chExt cx="1985" cy="1984"/>
          </a:xfrm>
        </p:grpSpPr>
        <p:cxnSp>
          <p:nvCxnSpPr>
            <p:cNvPr id="30" name="AutoShape 25"/>
            <p:cNvCxnSpPr>
              <a:cxnSpLocks noChangeShapeType="1"/>
            </p:cNvCxnSpPr>
            <p:nvPr/>
          </p:nvCxnSpPr>
          <p:spPr bwMode="auto">
            <a:xfrm>
              <a:off x="4536" y="567"/>
              <a:ext cx="0" cy="1984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31" name="AutoShape 26"/>
            <p:cNvCxnSpPr>
              <a:cxnSpLocks noChangeShapeType="1"/>
            </p:cNvCxnSpPr>
            <p:nvPr/>
          </p:nvCxnSpPr>
          <p:spPr bwMode="auto">
            <a:xfrm>
              <a:off x="4536" y="567"/>
              <a:ext cx="1984" cy="0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32" name="AutoShape 27"/>
            <p:cNvCxnSpPr>
              <a:cxnSpLocks noChangeShapeType="1"/>
            </p:cNvCxnSpPr>
            <p:nvPr/>
          </p:nvCxnSpPr>
          <p:spPr bwMode="auto">
            <a:xfrm flipH="1">
              <a:off x="4535" y="567"/>
              <a:ext cx="1985" cy="1984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</p:grpSp>
      <p:grpSp>
        <p:nvGrpSpPr>
          <p:cNvPr id="33" name="Group 28"/>
          <p:cNvGrpSpPr>
            <a:grpSpLocks/>
          </p:cNvGrpSpPr>
          <p:nvPr/>
        </p:nvGrpSpPr>
        <p:grpSpPr bwMode="auto">
          <a:xfrm>
            <a:off x="2133600" y="2625725"/>
            <a:ext cx="2520950" cy="1260475"/>
            <a:chOff x="4535" y="567"/>
            <a:chExt cx="3969" cy="1984"/>
          </a:xfrm>
        </p:grpSpPr>
        <p:cxnSp>
          <p:nvCxnSpPr>
            <p:cNvPr id="34" name="AutoShape 29"/>
            <p:cNvCxnSpPr>
              <a:cxnSpLocks noChangeShapeType="1"/>
            </p:cNvCxnSpPr>
            <p:nvPr/>
          </p:nvCxnSpPr>
          <p:spPr bwMode="auto">
            <a:xfrm>
              <a:off x="4536" y="2551"/>
              <a:ext cx="1984" cy="0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35" name="AutoShape 30"/>
            <p:cNvCxnSpPr>
              <a:cxnSpLocks noChangeShapeType="1"/>
            </p:cNvCxnSpPr>
            <p:nvPr/>
          </p:nvCxnSpPr>
          <p:spPr bwMode="auto">
            <a:xfrm>
              <a:off x="6520" y="567"/>
              <a:ext cx="1984" cy="0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36" name="AutoShape 31"/>
            <p:cNvCxnSpPr>
              <a:cxnSpLocks noChangeShapeType="1"/>
            </p:cNvCxnSpPr>
            <p:nvPr/>
          </p:nvCxnSpPr>
          <p:spPr bwMode="auto">
            <a:xfrm flipH="1">
              <a:off x="6519" y="567"/>
              <a:ext cx="1985" cy="1984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37" name="AutoShape 32"/>
            <p:cNvCxnSpPr>
              <a:cxnSpLocks noChangeShapeType="1"/>
            </p:cNvCxnSpPr>
            <p:nvPr/>
          </p:nvCxnSpPr>
          <p:spPr bwMode="auto">
            <a:xfrm flipH="1">
              <a:off x="4535" y="567"/>
              <a:ext cx="1985" cy="1984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</p:grpSp>
      <p:grpSp>
        <p:nvGrpSpPr>
          <p:cNvPr id="38" name="Group 33"/>
          <p:cNvGrpSpPr>
            <a:grpSpLocks/>
          </p:cNvGrpSpPr>
          <p:nvPr/>
        </p:nvGrpSpPr>
        <p:grpSpPr bwMode="auto">
          <a:xfrm>
            <a:off x="2497138" y="1025525"/>
            <a:ext cx="1260475" cy="1260475"/>
            <a:chOff x="2551" y="567"/>
            <a:chExt cx="1985" cy="1984"/>
          </a:xfrm>
        </p:grpSpPr>
        <p:cxnSp>
          <p:nvCxnSpPr>
            <p:cNvPr id="39" name="AutoShape 34"/>
            <p:cNvCxnSpPr>
              <a:cxnSpLocks noChangeShapeType="1"/>
            </p:cNvCxnSpPr>
            <p:nvPr/>
          </p:nvCxnSpPr>
          <p:spPr bwMode="auto">
            <a:xfrm>
              <a:off x="2551" y="567"/>
              <a:ext cx="0" cy="1984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40" name="AutoShape 35"/>
            <p:cNvCxnSpPr>
              <a:cxnSpLocks noChangeShapeType="1"/>
            </p:cNvCxnSpPr>
            <p:nvPr/>
          </p:nvCxnSpPr>
          <p:spPr bwMode="auto">
            <a:xfrm>
              <a:off x="2552" y="567"/>
              <a:ext cx="1984" cy="0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41" name="AutoShape 36"/>
            <p:cNvCxnSpPr>
              <a:cxnSpLocks noChangeShapeType="1"/>
            </p:cNvCxnSpPr>
            <p:nvPr/>
          </p:nvCxnSpPr>
          <p:spPr bwMode="auto">
            <a:xfrm>
              <a:off x="4536" y="567"/>
              <a:ext cx="0" cy="1984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42" name="AutoShape 37"/>
            <p:cNvCxnSpPr>
              <a:cxnSpLocks noChangeShapeType="1"/>
            </p:cNvCxnSpPr>
            <p:nvPr/>
          </p:nvCxnSpPr>
          <p:spPr bwMode="auto">
            <a:xfrm>
              <a:off x="2551" y="2551"/>
              <a:ext cx="1984" cy="0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</p:grpSp>
      <p:grpSp>
        <p:nvGrpSpPr>
          <p:cNvPr id="43" name="Group 38"/>
          <p:cNvGrpSpPr>
            <a:grpSpLocks/>
          </p:cNvGrpSpPr>
          <p:nvPr/>
        </p:nvGrpSpPr>
        <p:grpSpPr bwMode="auto">
          <a:xfrm>
            <a:off x="360363" y="2625725"/>
            <a:ext cx="2519362" cy="1260475"/>
            <a:chOff x="9356" y="7937"/>
            <a:chExt cx="3968" cy="1985"/>
          </a:xfrm>
        </p:grpSpPr>
        <p:cxnSp>
          <p:nvCxnSpPr>
            <p:cNvPr id="44" name="AutoShape 39"/>
            <p:cNvCxnSpPr>
              <a:cxnSpLocks noChangeShapeType="1"/>
            </p:cNvCxnSpPr>
            <p:nvPr/>
          </p:nvCxnSpPr>
          <p:spPr bwMode="auto">
            <a:xfrm flipV="1">
              <a:off x="11340" y="7937"/>
              <a:ext cx="1984" cy="1985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45" name="AutoShape 40"/>
            <p:cNvCxnSpPr>
              <a:cxnSpLocks noChangeShapeType="1"/>
            </p:cNvCxnSpPr>
            <p:nvPr/>
          </p:nvCxnSpPr>
          <p:spPr bwMode="auto">
            <a:xfrm>
              <a:off x="9356" y="7938"/>
              <a:ext cx="3968" cy="0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46" name="AutoShape 41"/>
            <p:cNvCxnSpPr>
              <a:cxnSpLocks noChangeShapeType="1"/>
            </p:cNvCxnSpPr>
            <p:nvPr/>
          </p:nvCxnSpPr>
          <p:spPr bwMode="auto">
            <a:xfrm flipH="1" flipV="1">
              <a:off x="9356" y="7938"/>
              <a:ext cx="1983" cy="1984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</p:grpSp>
      <p:grpSp>
        <p:nvGrpSpPr>
          <p:cNvPr id="47" name="Group 42"/>
          <p:cNvGrpSpPr>
            <a:grpSpLocks/>
          </p:cNvGrpSpPr>
          <p:nvPr/>
        </p:nvGrpSpPr>
        <p:grpSpPr bwMode="auto">
          <a:xfrm rot="16200000">
            <a:off x="2496344" y="3759994"/>
            <a:ext cx="2520950" cy="2519362"/>
            <a:chOff x="567" y="567"/>
            <a:chExt cx="3969" cy="3969"/>
          </a:xfrm>
        </p:grpSpPr>
        <p:cxnSp>
          <p:nvCxnSpPr>
            <p:cNvPr id="48" name="AutoShape 43"/>
            <p:cNvCxnSpPr>
              <a:cxnSpLocks noChangeShapeType="1"/>
            </p:cNvCxnSpPr>
            <p:nvPr/>
          </p:nvCxnSpPr>
          <p:spPr bwMode="auto">
            <a:xfrm>
              <a:off x="567" y="567"/>
              <a:ext cx="0" cy="3969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49" name="AutoShape 44"/>
            <p:cNvCxnSpPr>
              <a:cxnSpLocks noChangeShapeType="1"/>
            </p:cNvCxnSpPr>
            <p:nvPr/>
          </p:nvCxnSpPr>
          <p:spPr bwMode="auto">
            <a:xfrm>
              <a:off x="567" y="4536"/>
              <a:ext cx="3969" cy="0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50" name="AutoShape 45"/>
            <p:cNvCxnSpPr>
              <a:cxnSpLocks noChangeShapeType="1"/>
            </p:cNvCxnSpPr>
            <p:nvPr/>
          </p:nvCxnSpPr>
          <p:spPr bwMode="auto">
            <a:xfrm>
              <a:off x="567" y="567"/>
              <a:ext cx="3969" cy="3969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</p:grpSp>
      <p:grpSp>
        <p:nvGrpSpPr>
          <p:cNvPr id="51" name="Group 46"/>
          <p:cNvGrpSpPr>
            <a:grpSpLocks/>
          </p:cNvGrpSpPr>
          <p:nvPr/>
        </p:nvGrpSpPr>
        <p:grpSpPr bwMode="auto">
          <a:xfrm rot="16200000">
            <a:off x="873125" y="1025525"/>
            <a:ext cx="1260475" cy="1260475"/>
            <a:chOff x="4535" y="567"/>
            <a:chExt cx="1985" cy="1984"/>
          </a:xfrm>
        </p:grpSpPr>
        <p:cxnSp>
          <p:nvCxnSpPr>
            <p:cNvPr id="52" name="AutoShape 47"/>
            <p:cNvCxnSpPr>
              <a:cxnSpLocks noChangeShapeType="1"/>
            </p:cNvCxnSpPr>
            <p:nvPr/>
          </p:nvCxnSpPr>
          <p:spPr bwMode="auto">
            <a:xfrm>
              <a:off x="4536" y="567"/>
              <a:ext cx="0" cy="1984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53" name="AutoShape 48"/>
            <p:cNvCxnSpPr>
              <a:cxnSpLocks noChangeShapeType="1"/>
            </p:cNvCxnSpPr>
            <p:nvPr/>
          </p:nvCxnSpPr>
          <p:spPr bwMode="auto">
            <a:xfrm>
              <a:off x="4536" y="567"/>
              <a:ext cx="1984" cy="0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54" name="AutoShape 49"/>
            <p:cNvCxnSpPr>
              <a:cxnSpLocks noChangeShapeType="1"/>
            </p:cNvCxnSpPr>
            <p:nvPr/>
          </p:nvCxnSpPr>
          <p:spPr bwMode="auto">
            <a:xfrm flipH="1">
              <a:off x="4535" y="567"/>
              <a:ext cx="1985" cy="1984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</p:grp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10" name="Group 2"/>
          <p:cNvGrpSpPr>
            <a:grpSpLocks/>
          </p:cNvGrpSpPr>
          <p:nvPr/>
        </p:nvGrpSpPr>
        <p:grpSpPr bwMode="auto">
          <a:xfrm>
            <a:off x="5013325" y="874713"/>
            <a:ext cx="5445125" cy="5940425"/>
            <a:chOff x="7894" y="1378"/>
            <a:chExt cx="8577" cy="9354"/>
          </a:xfrm>
        </p:grpSpPr>
        <p:cxnSp>
          <p:nvCxnSpPr>
            <p:cNvPr id="17411" name="AutoShape 3"/>
            <p:cNvCxnSpPr>
              <a:cxnSpLocks noChangeShapeType="1"/>
            </p:cNvCxnSpPr>
            <p:nvPr/>
          </p:nvCxnSpPr>
          <p:spPr bwMode="auto">
            <a:xfrm>
              <a:off x="10861" y="10732"/>
              <a:ext cx="3969" cy="0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7412" name="AutoShape 4"/>
            <p:cNvCxnSpPr>
              <a:cxnSpLocks noChangeShapeType="1"/>
            </p:cNvCxnSpPr>
            <p:nvPr/>
          </p:nvCxnSpPr>
          <p:spPr bwMode="auto">
            <a:xfrm>
              <a:off x="13631" y="9596"/>
              <a:ext cx="1199" cy="1128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7413" name="AutoShape 5"/>
            <p:cNvCxnSpPr>
              <a:cxnSpLocks noChangeShapeType="1"/>
            </p:cNvCxnSpPr>
            <p:nvPr/>
          </p:nvCxnSpPr>
          <p:spPr bwMode="auto">
            <a:xfrm rot="8081821" flipH="1">
              <a:off x="7893" y="6332"/>
              <a:ext cx="1985" cy="1984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7414" name="AutoShape 6"/>
            <p:cNvCxnSpPr>
              <a:cxnSpLocks noChangeShapeType="1"/>
            </p:cNvCxnSpPr>
            <p:nvPr/>
          </p:nvCxnSpPr>
          <p:spPr bwMode="auto">
            <a:xfrm rot="13501015" flipH="1">
              <a:off x="10006" y="2374"/>
              <a:ext cx="1991" cy="0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7415" name="AutoShape 7"/>
            <p:cNvCxnSpPr>
              <a:cxnSpLocks noChangeShapeType="1"/>
            </p:cNvCxnSpPr>
            <p:nvPr/>
          </p:nvCxnSpPr>
          <p:spPr bwMode="auto">
            <a:xfrm rot="13501015">
              <a:off x="10712" y="3492"/>
              <a:ext cx="1992" cy="1984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7416" name="AutoShape 8"/>
            <p:cNvCxnSpPr>
              <a:cxnSpLocks noChangeShapeType="1"/>
            </p:cNvCxnSpPr>
            <p:nvPr/>
          </p:nvCxnSpPr>
          <p:spPr bwMode="auto">
            <a:xfrm flipV="1">
              <a:off x="10293" y="3628"/>
              <a:ext cx="0" cy="856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7417" name="AutoShape 9"/>
            <p:cNvCxnSpPr>
              <a:cxnSpLocks noChangeShapeType="1"/>
            </p:cNvCxnSpPr>
            <p:nvPr/>
          </p:nvCxnSpPr>
          <p:spPr bwMode="auto">
            <a:xfrm rot="2700000">
              <a:off x="9597" y="4206"/>
              <a:ext cx="0" cy="1984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7418" name="AutoShape 10"/>
            <p:cNvCxnSpPr>
              <a:cxnSpLocks noChangeShapeType="1"/>
            </p:cNvCxnSpPr>
            <p:nvPr/>
          </p:nvCxnSpPr>
          <p:spPr bwMode="auto">
            <a:xfrm flipH="1">
              <a:off x="10861" y="5904"/>
              <a:ext cx="855" cy="851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7419" name="AutoShape 11"/>
            <p:cNvCxnSpPr>
              <a:cxnSpLocks noChangeShapeType="1"/>
            </p:cNvCxnSpPr>
            <p:nvPr/>
          </p:nvCxnSpPr>
          <p:spPr bwMode="auto">
            <a:xfrm rot="5400000" flipV="1">
              <a:off x="8877" y="8747"/>
              <a:ext cx="1984" cy="1985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7420" name="AutoShape 12"/>
            <p:cNvCxnSpPr>
              <a:cxnSpLocks noChangeShapeType="1"/>
            </p:cNvCxnSpPr>
            <p:nvPr/>
          </p:nvCxnSpPr>
          <p:spPr bwMode="auto">
            <a:xfrm flipH="1">
              <a:off x="13631" y="6755"/>
              <a:ext cx="2840" cy="2841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7421" name="AutoShape 13"/>
            <p:cNvCxnSpPr>
              <a:cxnSpLocks noChangeShapeType="1"/>
            </p:cNvCxnSpPr>
            <p:nvPr/>
          </p:nvCxnSpPr>
          <p:spPr bwMode="auto">
            <a:xfrm rot="-2720305">
              <a:off x="11716" y="4763"/>
              <a:ext cx="3969" cy="3969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</p:grpSp>
      <p:cxnSp>
        <p:nvCxnSpPr>
          <p:cNvPr id="17422" name="AutoShape 14"/>
          <p:cNvCxnSpPr>
            <a:cxnSpLocks noChangeShapeType="1"/>
          </p:cNvCxnSpPr>
          <p:nvPr/>
        </p:nvCxnSpPr>
        <p:spPr bwMode="auto">
          <a:xfrm rot="10800000">
            <a:off x="5276850" y="2308225"/>
            <a:ext cx="1258888" cy="0"/>
          </a:xfrm>
          <a:prstGeom prst="straightConnector1">
            <a:avLst/>
          </a:prstGeom>
          <a:noFill/>
          <a:ln w="57150">
            <a:solidFill>
              <a:srgbClr val="000000"/>
            </a:solidFill>
            <a:round/>
            <a:headEnd/>
            <a:tailEnd/>
          </a:ln>
        </p:spPr>
      </p:cxnSp>
      <p:cxnSp>
        <p:nvCxnSpPr>
          <p:cNvPr id="17423" name="AutoShape 15"/>
          <p:cNvCxnSpPr>
            <a:cxnSpLocks noChangeShapeType="1"/>
          </p:cNvCxnSpPr>
          <p:nvPr/>
        </p:nvCxnSpPr>
        <p:spPr bwMode="auto">
          <a:xfrm rot="10800000" flipH="1">
            <a:off x="5275263" y="1049338"/>
            <a:ext cx="1260475" cy="1258887"/>
          </a:xfrm>
          <a:prstGeom prst="straightConnector1">
            <a:avLst/>
          </a:prstGeom>
          <a:noFill/>
          <a:ln w="57150">
            <a:solidFill>
              <a:srgbClr val="000000"/>
            </a:solidFill>
            <a:round/>
            <a:headEnd/>
            <a:tailEnd/>
          </a:ln>
        </p:spPr>
      </p:cxnSp>
      <p:grpSp>
        <p:nvGrpSpPr>
          <p:cNvPr id="17424" name="Group 16"/>
          <p:cNvGrpSpPr>
            <a:grpSpLocks/>
          </p:cNvGrpSpPr>
          <p:nvPr/>
        </p:nvGrpSpPr>
        <p:grpSpPr bwMode="auto">
          <a:xfrm>
            <a:off x="539750" y="4479925"/>
            <a:ext cx="2520950" cy="2520950"/>
            <a:chOff x="567" y="567"/>
            <a:chExt cx="3969" cy="3969"/>
          </a:xfrm>
        </p:grpSpPr>
        <p:cxnSp>
          <p:nvCxnSpPr>
            <p:cNvPr id="17425" name="AutoShape 17"/>
            <p:cNvCxnSpPr>
              <a:cxnSpLocks noChangeShapeType="1"/>
            </p:cNvCxnSpPr>
            <p:nvPr/>
          </p:nvCxnSpPr>
          <p:spPr bwMode="auto">
            <a:xfrm>
              <a:off x="567" y="567"/>
              <a:ext cx="0" cy="3969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7426" name="AutoShape 18"/>
            <p:cNvCxnSpPr>
              <a:cxnSpLocks noChangeShapeType="1"/>
            </p:cNvCxnSpPr>
            <p:nvPr/>
          </p:nvCxnSpPr>
          <p:spPr bwMode="auto">
            <a:xfrm>
              <a:off x="567" y="4536"/>
              <a:ext cx="3969" cy="0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7427" name="AutoShape 19"/>
            <p:cNvCxnSpPr>
              <a:cxnSpLocks noChangeShapeType="1"/>
            </p:cNvCxnSpPr>
            <p:nvPr/>
          </p:nvCxnSpPr>
          <p:spPr bwMode="auto">
            <a:xfrm>
              <a:off x="567" y="567"/>
              <a:ext cx="3969" cy="3969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</p:grpSp>
      <p:grpSp>
        <p:nvGrpSpPr>
          <p:cNvPr id="17428" name="Group 20"/>
          <p:cNvGrpSpPr>
            <a:grpSpLocks/>
          </p:cNvGrpSpPr>
          <p:nvPr/>
        </p:nvGrpSpPr>
        <p:grpSpPr bwMode="auto">
          <a:xfrm rot="16200000">
            <a:off x="2163763" y="3940175"/>
            <a:ext cx="1260475" cy="1260475"/>
            <a:chOff x="4535" y="567"/>
            <a:chExt cx="1985" cy="1984"/>
          </a:xfrm>
        </p:grpSpPr>
        <p:cxnSp>
          <p:nvCxnSpPr>
            <p:cNvPr id="17429" name="AutoShape 21"/>
            <p:cNvCxnSpPr>
              <a:cxnSpLocks noChangeShapeType="1"/>
            </p:cNvCxnSpPr>
            <p:nvPr/>
          </p:nvCxnSpPr>
          <p:spPr bwMode="auto">
            <a:xfrm>
              <a:off x="4536" y="567"/>
              <a:ext cx="0" cy="1984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7430" name="AutoShape 22"/>
            <p:cNvCxnSpPr>
              <a:cxnSpLocks noChangeShapeType="1"/>
            </p:cNvCxnSpPr>
            <p:nvPr/>
          </p:nvCxnSpPr>
          <p:spPr bwMode="auto">
            <a:xfrm>
              <a:off x="4536" y="567"/>
              <a:ext cx="1984" cy="0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7431" name="AutoShape 23"/>
            <p:cNvCxnSpPr>
              <a:cxnSpLocks noChangeShapeType="1"/>
            </p:cNvCxnSpPr>
            <p:nvPr/>
          </p:nvCxnSpPr>
          <p:spPr bwMode="auto">
            <a:xfrm flipH="1">
              <a:off x="4535" y="567"/>
              <a:ext cx="1985" cy="1984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</p:grpSp>
      <p:grpSp>
        <p:nvGrpSpPr>
          <p:cNvPr id="17432" name="Group 24"/>
          <p:cNvGrpSpPr>
            <a:grpSpLocks/>
          </p:cNvGrpSpPr>
          <p:nvPr/>
        </p:nvGrpSpPr>
        <p:grpSpPr bwMode="auto">
          <a:xfrm>
            <a:off x="2314575" y="2625725"/>
            <a:ext cx="2519363" cy="1260475"/>
            <a:chOff x="4535" y="567"/>
            <a:chExt cx="3969" cy="1984"/>
          </a:xfrm>
        </p:grpSpPr>
        <p:cxnSp>
          <p:nvCxnSpPr>
            <p:cNvPr id="17433" name="AutoShape 25"/>
            <p:cNvCxnSpPr>
              <a:cxnSpLocks noChangeShapeType="1"/>
            </p:cNvCxnSpPr>
            <p:nvPr/>
          </p:nvCxnSpPr>
          <p:spPr bwMode="auto">
            <a:xfrm>
              <a:off x="4536" y="2551"/>
              <a:ext cx="1984" cy="0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7434" name="AutoShape 26"/>
            <p:cNvCxnSpPr>
              <a:cxnSpLocks noChangeShapeType="1"/>
            </p:cNvCxnSpPr>
            <p:nvPr/>
          </p:nvCxnSpPr>
          <p:spPr bwMode="auto">
            <a:xfrm>
              <a:off x="6520" y="567"/>
              <a:ext cx="1984" cy="0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7435" name="AutoShape 27"/>
            <p:cNvCxnSpPr>
              <a:cxnSpLocks noChangeShapeType="1"/>
            </p:cNvCxnSpPr>
            <p:nvPr/>
          </p:nvCxnSpPr>
          <p:spPr bwMode="auto">
            <a:xfrm flipH="1">
              <a:off x="6519" y="567"/>
              <a:ext cx="1985" cy="1984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7436" name="AutoShape 28"/>
            <p:cNvCxnSpPr>
              <a:cxnSpLocks noChangeShapeType="1"/>
            </p:cNvCxnSpPr>
            <p:nvPr/>
          </p:nvCxnSpPr>
          <p:spPr bwMode="auto">
            <a:xfrm flipH="1">
              <a:off x="4535" y="567"/>
              <a:ext cx="1985" cy="1984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</p:grpSp>
      <p:grpSp>
        <p:nvGrpSpPr>
          <p:cNvPr id="17437" name="Group 29"/>
          <p:cNvGrpSpPr>
            <a:grpSpLocks/>
          </p:cNvGrpSpPr>
          <p:nvPr/>
        </p:nvGrpSpPr>
        <p:grpSpPr bwMode="auto">
          <a:xfrm>
            <a:off x="2676525" y="1025525"/>
            <a:ext cx="1260475" cy="1260475"/>
            <a:chOff x="2551" y="567"/>
            <a:chExt cx="1985" cy="1984"/>
          </a:xfrm>
        </p:grpSpPr>
        <p:cxnSp>
          <p:nvCxnSpPr>
            <p:cNvPr id="17438" name="AutoShape 30"/>
            <p:cNvCxnSpPr>
              <a:cxnSpLocks noChangeShapeType="1"/>
            </p:cNvCxnSpPr>
            <p:nvPr/>
          </p:nvCxnSpPr>
          <p:spPr bwMode="auto">
            <a:xfrm>
              <a:off x="2551" y="567"/>
              <a:ext cx="0" cy="1984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7439" name="AutoShape 31"/>
            <p:cNvCxnSpPr>
              <a:cxnSpLocks noChangeShapeType="1"/>
            </p:cNvCxnSpPr>
            <p:nvPr/>
          </p:nvCxnSpPr>
          <p:spPr bwMode="auto">
            <a:xfrm>
              <a:off x="2552" y="567"/>
              <a:ext cx="1984" cy="0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7440" name="AutoShape 32"/>
            <p:cNvCxnSpPr>
              <a:cxnSpLocks noChangeShapeType="1"/>
            </p:cNvCxnSpPr>
            <p:nvPr/>
          </p:nvCxnSpPr>
          <p:spPr bwMode="auto">
            <a:xfrm>
              <a:off x="4536" y="567"/>
              <a:ext cx="0" cy="1984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7441" name="AutoShape 33"/>
            <p:cNvCxnSpPr>
              <a:cxnSpLocks noChangeShapeType="1"/>
            </p:cNvCxnSpPr>
            <p:nvPr/>
          </p:nvCxnSpPr>
          <p:spPr bwMode="auto">
            <a:xfrm>
              <a:off x="2551" y="2551"/>
              <a:ext cx="1984" cy="0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</p:grpSp>
      <p:grpSp>
        <p:nvGrpSpPr>
          <p:cNvPr id="17442" name="Group 34"/>
          <p:cNvGrpSpPr>
            <a:grpSpLocks/>
          </p:cNvGrpSpPr>
          <p:nvPr/>
        </p:nvGrpSpPr>
        <p:grpSpPr bwMode="auto">
          <a:xfrm>
            <a:off x="541338" y="2625725"/>
            <a:ext cx="2519362" cy="1260475"/>
            <a:chOff x="9356" y="7937"/>
            <a:chExt cx="3968" cy="1985"/>
          </a:xfrm>
        </p:grpSpPr>
        <p:cxnSp>
          <p:nvCxnSpPr>
            <p:cNvPr id="17443" name="AutoShape 35"/>
            <p:cNvCxnSpPr>
              <a:cxnSpLocks noChangeShapeType="1"/>
            </p:cNvCxnSpPr>
            <p:nvPr/>
          </p:nvCxnSpPr>
          <p:spPr bwMode="auto">
            <a:xfrm flipV="1">
              <a:off x="11340" y="7937"/>
              <a:ext cx="1984" cy="1985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7444" name="AutoShape 36"/>
            <p:cNvCxnSpPr>
              <a:cxnSpLocks noChangeShapeType="1"/>
            </p:cNvCxnSpPr>
            <p:nvPr/>
          </p:nvCxnSpPr>
          <p:spPr bwMode="auto">
            <a:xfrm>
              <a:off x="9356" y="7938"/>
              <a:ext cx="3968" cy="0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7445" name="AutoShape 37"/>
            <p:cNvCxnSpPr>
              <a:cxnSpLocks noChangeShapeType="1"/>
            </p:cNvCxnSpPr>
            <p:nvPr/>
          </p:nvCxnSpPr>
          <p:spPr bwMode="auto">
            <a:xfrm flipH="1" flipV="1">
              <a:off x="9356" y="7938"/>
              <a:ext cx="1983" cy="1984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</p:grpSp>
      <p:grpSp>
        <p:nvGrpSpPr>
          <p:cNvPr id="17446" name="Group 38"/>
          <p:cNvGrpSpPr>
            <a:grpSpLocks/>
          </p:cNvGrpSpPr>
          <p:nvPr/>
        </p:nvGrpSpPr>
        <p:grpSpPr bwMode="auto">
          <a:xfrm rot="16200000">
            <a:off x="2676525" y="3759200"/>
            <a:ext cx="2520950" cy="2520950"/>
            <a:chOff x="567" y="567"/>
            <a:chExt cx="3969" cy="3969"/>
          </a:xfrm>
        </p:grpSpPr>
        <p:cxnSp>
          <p:nvCxnSpPr>
            <p:cNvPr id="17447" name="AutoShape 39"/>
            <p:cNvCxnSpPr>
              <a:cxnSpLocks noChangeShapeType="1"/>
            </p:cNvCxnSpPr>
            <p:nvPr/>
          </p:nvCxnSpPr>
          <p:spPr bwMode="auto">
            <a:xfrm>
              <a:off x="567" y="567"/>
              <a:ext cx="0" cy="3969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7448" name="AutoShape 40"/>
            <p:cNvCxnSpPr>
              <a:cxnSpLocks noChangeShapeType="1"/>
            </p:cNvCxnSpPr>
            <p:nvPr/>
          </p:nvCxnSpPr>
          <p:spPr bwMode="auto">
            <a:xfrm>
              <a:off x="567" y="4536"/>
              <a:ext cx="3969" cy="0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7449" name="AutoShape 41"/>
            <p:cNvCxnSpPr>
              <a:cxnSpLocks noChangeShapeType="1"/>
            </p:cNvCxnSpPr>
            <p:nvPr/>
          </p:nvCxnSpPr>
          <p:spPr bwMode="auto">
            <a:xfrm>
              <a:off x="567" y="567"/>
              <a:ext cx="3969" cy="3969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</p:grpSp>
      <p:grpSp>
        <p:nvGrpSpPr>
          <p:cNvPr id="17450" name="Group 42"/>
          <p:cNvGrpSpPr>
            <a:grpSpLocks/>
          </p:cNvGrpSpPr>
          <p:nvPr/>
        </p:nvGrpSpPr>
        <p:grpSpPr bwMode="auto">
          <a:xfrm rot="16200000">
            <a:off x="1054100" y="1025525"/>
            <a:ext cx="1260475" cy="1260475"/>
            <a:chOff x="4535" y="567"/>
            <a:chExt cx="1985" cy="1984"/>
          </a:xfrm>
        </p:grpSpPr>
        <p:cxnSp>
          <p:nvCxnSpPr>
            <p:cNvPr id="17451" name="AutoShape 43"/>
            <p:cNvCxnSpPr>
              <a:cxnSpLocks noChangeShapeType="1"/>
            </p:cNvCxnSpPr>
            <p:nvPr/>
          </p:nvCxnSpPr>
          <p:spPr bwMode="auto">
            <a:xfrm>
              <a:off x="4536" y="567"/>
              <a:ext cx="0" cy="1984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7452" name="AutoShape 44"/>
            <p:cNvCxnSpPr>
              <a:cxnSpLocks noChangeShapeType="1"/>
            </p:cNvCxnSpPr>
            <p:nvPr/>
          </p:nvCxnSpPr>
          <p:spPr bwMode="auto">
            <a:xfrm>
              <a:off x="4536" y="567"/>
              <a:ext cx="1984" cy="0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7453" name="AutoShape 45"/>
            <p:cNvCxnSpPr>
              <a:cxnSpLocks noChangeShapeType="1"/>
            </p:cNvCxnSpPr>
            <p:nvPr/>
          </p:nvCxnSpPr>
          <p:spPr bwMode="auto">
            <a:xfrm flipH="1">
              <a:off x="4535" y="567"/>
              <a:ext cx="1985" cy="1984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Group 2"/>
          <p:cNvGrpSpPr>
            <a:grpSpLocks/>
          </p:cNvGrpSpPr>
          <p:nvPr/>
        </p:nvGrpSpPr>
        <p:grpSpPr bwMode="auto">
          <a:xfrm>
            <a:off x="725488" y="3967163"/>
            <a:ext cx="2520950" cy="2519362"/>
            <a:chOff x="567" y="567"/>
            <a:chExt cx="3969" cy="3969"/>
          </a:xfrm>
        </p:grpSpPr>
        <p:cxnSp>
          <p:nvCxnSpPr>
            <p:cNvPr id="2051" name="AutoShape 3"/>
            <p:cNvCxnSpPr>
              <a:cxnSpLocks noChangeShapeType="1"/>
            </p:cNvCxnSpPr>
            <p:nvPr/>
          </p:nvCxnSpPr>
          <p:spPr bwMode="auto">
            <a:xfrm>
              <a:off x="567" y="567"/>
              <a:ext cx="0" cy="3969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2052" name="AutoShape 4"/>
            <p:cNvCxnSpPr>
              <a:cxnSpLocks noChangeShapeType="1"/>
            </p:cNvCxnSpPr>
            <p:nvPr/>
          </p:nvCxnSpPr>
          <p:spPr bwMode="auto">
            <a:xfrm>
              <a:off x="567" y="4536"/>
              <a:ext cx="3969" cy="0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2053" name="AutoShape 5"/>
            <p:cNvCxnSpPr>
              <a:cxnSpLocks noChangeShapeType="1"/>
            </p:cNvCxnSpPr>
            <p:nvPr/>
          </p:nvCxnSpPr>
          <p:spPr bwMode="auto">
            <a:xfrm>
              <a:off x="567" y="567"/>
              <a:ext cx="3969" cy="3969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</p:grpSp>
      <p:grpSp>
        <p:nvGrpSpPr>
          <p:cNvPr id="2054" name="Group 6"/>
          <p:cNvGrpSpPr>
            <a:grpSpLocks/>
          </p:cNvGrpSpPr>
          <p:nvPr/>
        </p:nvGrpSpPr>
        <p:grpSpPr bwMode="auto">
          <a:xfrm rot="10800000">
            <a:off x="2524125" y="3581400"/>
            <a:ext cx="1260475" cy="1260475"/>
            <a:chOff x="4535" y="567"/>
            <a:chExt cx="1985" cy="1984"/>
          </a:xfrm>
        </p:grpSpPr>
        <p:cxnSp>
          <p:nvCxnSpPr>
            <p:cNvPr id="2055" name="AutoShape 7"/>
            <p:cNvCxnSpPr>
              <a:cxnSpLocks noChangeShapeType="1"/>
            </p:cNvCxnSpPr>
            <p:nvPr/>
          </p:nvCxnSpPr>
          <p:spPr bwMode="auto">
            <a:xfrm>
              <a:off x="4536" y="567"/>
              <a:ext cx="0" cy="1984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2056" name="AutoShape 8"/>
            <p:cNvCxnSpPr>
              <a:cxnSpLocks noChangeShapeType="1"/>
            </p:cNvCxnSpPr>
            <p:nvPr/>
          </p:nvCxnSpPr>
          <p:spPr bwMode="auto">
            <a:xfrm>
              <a:off x="4536" y="567"/>
              <a:ext cx="1984" cy="0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2057" name="AutoShape 9"/>
            <p:cNvCxnSpPr>
              <a:cxnSpLocks noChangeShapeType="1"/>
            </p:cNvCxnSpPr>
            <p:nvPr/>
          </p:nvCxnSpPr>
          <p:spPr bwMode="auto">
            <a:xfrm flipH="1">
              <a:off x="4535" y="567"/>
              <a:ext cx="1985" cy="1984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</p:grpSp>
      <p:grpSp>
        <p:nvGrpSpPr>
          <p:cNvPr id="2058" name="Group 10"/>
          <p:cNvGrpSpPr>
            <a:grpSpLocks/>
          </p:cNvGrpSpPr>
          <p:nvPr/>
        </p:nvGrpSpPr>
        <p:grpSpPr bwMode="auto">
          <a:xfrm>
            <a:off x="3779838" y="1625600"/>
            <a:ext cx="2519362" cy="1258888"/>
            <a:chOff x="4535" y="567"/>
            <a:chExt cx="3969" cy="1984"/>
          </a:xfrm>
        </p:grpSpPr>
        <p:cxnSp>
          <p:nvCxnSpPr>
            <p:cNvPr id="2059" name="AutoShape 11"/>
            <p:cNvCxnSpPr>
              <a:cxnSpLocks noChangeShapeType="1"/>
            </p:cNvCxnSpPr>
            <p:nvPr/>
          </p:nvCxnSpPr>
          <p:spPr bwMode="auto">
            <a:xfrm>
              <a:off x="4536" y="2551"/>
              <a:ext cx="1984" cy="0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2060" name="AutoShape 12"/>
            <p:cNvCxnSpPr>
              <a:cxnSpLocks noChangeShapeType="1"/>
            </p:cNvCxnSpPr>
            <p:nvPr/>
          </p:nvCxnSpPr>
          <p:spPr bwMode="auto">
            <a:xfrm>
              <a:off x="6520" y="567"/>
              <a:ext cx="1984" cy="0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2061" name="AutoShape 13"/>
            <p:cNvCxnSpPr>
              <a:cxnSpLocks noChangeShapeType="1"/>
            </p:cNvCxnSpPr>
            <p:nvPr/>
          </p:nvCxnSpPr>
          <p:spPr bwMode="auto">
            <a:xfrm flipH="1">
              <a:off x="6519" y="567"/>
              <a:ext cx="1985" cy="1984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2062" name="AutoShape 14"/>
            <p:cNvCxnSpPr>
              <a:cxnSpLocks noChangeShapeType="1"/>
            </p:cNvCxnSpPr>
            <p:nvPr/>
          </p:nvCxnSpPr>
          <p:spPr bwMode="auto">
            <a:xfrm flipH="1">
              <a:off x="4535" y="567"/>
              <a:ext cx="1985" cy="1984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</p:grpSp>
      <p:grpSp>
        <p:nvGrpSpPr>
          <p:cNvPr id="2063" name="Group 15"/>
          <p:cNvGrpSpPr>
            <a:grpSpLocks/>
          </p:cNvGrpSpPr>
          <p:nvPr/>
        </p:nvGrpSpPr>
        <p:grpSpPr bwMode="auto">
          <a:xfrm>
            <a:off x="2524125" y="720725"/>
            <a:ext cx="1260475" cy="1260475"/>
            <a:chOff x="2551" y="567"/>
            <a:chExt cx="1985" cy="1984"/>
          </a:xfrm>
        </p:grpSpPr>
        <p:cxnSp>
          <p:nvCxnSpPr>
            <p:cNvPr id="2064" name="AutoShape 16"/>
            <p:cNvCxnSpPr>
              <a:cxnSpLocks noChangeShapeType="1"/>
            </p:cNvCxnSpPr>
            <p:nvPr/>
          </p:nvCxnSpPr>
          <p:spPr bwMode="auto">
            <a:xfrm>
              <a:off x="2551" y="567"/>
              <a:ext cx="0" cy="1984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2065" name="AutoShape 17"/>
            <p:cNvCxnSpPr>
              <a:cxnSpLocks noChangeShapeType="1"/>
            </p:cNvCxnSpPr>
            <p:nvPr/>
          </p:nvCxnSpPr>
          <p:spPr bwMode="auto">
            <a:xfrm>
              <a:off x="2552" y="567"/>
              <a:ext cx="1984" cy="0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2066" name="AutoShape 18"/>
            <p:cNvCxnSpPr>
              <a:cxnSpLocks noChangeShapeType="1"/>
            </p:cNvCxnSpPr>
            <p:nvPr/>
          </p:nvCxnSpPr>
          <p:spPr bwMode="auto">
            <a:xfrm>
              <a:off x="4536" y="567"/>
              <a:ext cx="0" cy="1984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2067" name="AutoShape 19"/>
            <p:cNvCxnSpPr>
              <a:cxnSpLocks noChangeShapeType="1"/>
            </p:cNvCxnSpPr>
            <p:nvPr/>
          </p:nvCxnSpPr>
          <p:spPr bwMode="auto">
            <a:xfrm>
              <a:off x="2551" y="2551"/>
              <a:ext cx="1984" cy="0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</p:grpSp>
      <p:grpSp>
        <p:nvGrpSpPr>
          <p:cNvPr id="2068" name="Group 20"/>
          <p:cNvGrpSpPr>
            <a:grpSpLocks/>
          </p:cNvGrpSpPr>
          <p:nvPr/>
        </p:nvGrpSpPr>
        <p:grpSpPr bwMode="auto">
          <a:xfrm>
            <a:off x="1081088" y="2339975"/>
            <a:ext cx="2519362" cy="1260475"/>
            <a:chOff x="9356" y="7937"/>
            <a:chExt cx="3968" cy="1985"/>
          </a:xfrm>
        </p:grpSpPr>
        <p:cxnSp>
          <p:nvCxnSpPr>
            <p:cNvPr id="2069" name="AutoShape 21"/>
            <p:cNvCxnSpPr>
              <a:cxnSpLocks noChangeShapeType="1"/>
            </p:cNvCxnSpPr>
            <p:nvPr/>
          </p:nvCxnSpPr>
          <p:spPr bwMode="auto">
            <a:xfrm flipV="1">
              <a:off x="11340" y="7937"/>
              <a:ext cx="1984" cy="1985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2070" name="AutoShape 22"/>
            <p:cNvCxnSpPr>
              <a:cxnSpLocks noChangeShapeType="1"/>
            </p:cNvCxnSpPr>
            <p:nvPr/>
          </p:nvCxnSpPr>
          <p:spPr bwMode="auto">
            <a:xfrm>
              <a:off x="9356" y="7938"/>
              <a:ext cx="3968" cy="0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2071" name="AutoShape 23"/>
            <p:cNvCxnSpPr>
              <a:cxnSpLocks noChangeShapeType="1"/>
            </p:cNvCxnSpPr>
            <p:nvPr/>
          </p:nvCxnSpPr>
          <p:spPr bwMode="auto">
            <a:xfrm flipH="1" flipV="1">
              <a:off x="9356" y="7938"/>
              <a:ext cx="1983" cy="1984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</p:grpSp>
      <p:grpSp>
        <p:nvGrpSpPr>
          <p:cNvPr id="2072" name="Group 24"/>
          <p:cNvGrpSpPr>
            <a:grpSpLocks/>
          </p:cNvGrpSpPr>
          <p:nvPr/>
        </p:nvGrpSpPr>
        <p:grpSpPr bwMode="auto">
          <a:xfrm rot="16200000">
            <a:off x="3425825" y="3581400"/>
            <a:ext cx="2520950" cy="2520950"/>
            <a:chOff x="567" y="567"/>
            <a:chExt cx="3969" cy="3969"/>
          </a:xfrm>
        </p:grpSpPr>
        <p:cxnSp>
          <p:nvCxnSpPr>
            <p:cNvPr id="2073" name="AutoShape 25"/>
            <p:cNvCxnSpPr>
              <a:cxnSpLocks noChangeShapeType="1"/>
            </p:cNvCxnSpPr>
            <p:nvPr/>
          </p:nvCxnSpPr>
          <p:spPr bwMode="auto">
            <a:xfrm>
              <a:off x="567" y="567"/>
              <a:ext cx="0" cy="3969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2074" name="AutoShape 26"/>
            <p:cNvCxnSpPr>
              <a:cxnSpLocks noChangeShapeType="1"/>
            </p:cNvCxnSpPr>
            <p:nvPr/>
          </p:nvCxnSpPr>
          <p:spPr bwMode="auto">
            <a:xfrm>
              <a:off x="567" y="4536"/>
              <a:ext cx="3969" cy="0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2075" name="AutoShape 27"/>
            <p:cNvCxnSpPr>
              <a:cxnSpLocks noChangeShapeType="1"/>
            </p:cNvCxnSpPr>
            <p:nvPr/>
          </p:nvCxnSpPr>
          <p:spPr bwMode="auto">
            <a:xfrm>
              <a:off x="567" y="567"/>
              <a:ext cx="3969" cy="3969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</p:grpSp>
      <p:grpSp>
        <p:nvGrpSpPr>
          <p:cNvPr id="2076" name="Group 28"/>
          <p:cNvGrpSpPr>
            <a:grpSpLocks/>
          </p:cNvGrpSpPr>
          <p:nvPr/>
        </p:nvGrpSpPr>
        <p:grpSpPr bwMode="auto">
          <a:xfrm rot="16200000">
            <a:off x="900906" y="721519"/>
            <a:ext cx="1260475" cy="1258888"/>
            <a:chOff x="4535" y="567"/>
            <a:chExt cx="1985" cy="1984"/>
          </a:xfrm>
        </p:grpSpPr>
        <p:cxnSp>
          <p:nvCxnSpPr>
            <p:cNvPr id="2077" name="AutoShape 29"/>
            <p:cNvCxnSpPr>
              <a:cxnSpLocks noChangeShapeType="1"/>
            </p:cNvCxnSpPr>
            <p:nvPr/>
          </p:nvCxnSpPr>
          <p:spPr bwMode="auto">
            <a:xfrm>
              <a:off x="4536" y="567"/>
              <a:ext cx="0" cy="1984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2078" name="AutoShape 30"/>
            <p:cNvCxnSpPr>
              <a:cxnSpLocks noChangeShapeType="1"/>
            </p:cNvCxnSpPr>
            <p:nvPr/>
          </p:nvCxnSpPr>
          <p:spPr bwMode="auto">
            <a:xfrm>
              <a:off x="4536" y="567"/>
              <a:ext cx="1984" cy="0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2079" name="AutoShape 31"/>
            <p:cNvCxnSpPr>
              <a:cxnSpLocks noChangeShapeType="1"/>
            </p:cNvCxnSpPr>
            <p:nvPr/>
          </p:nvCxnSpPr>
          <p:spPr bwMode="auto">
            <a:xfrm flipH="1">
              <a:off x="4535" y="567"/>
              <a:ext cx="1985" cy="1984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</p:grpSp>
      <p:grpSp>
        <p:nvGrpSpPr>
          <p:cNvPr id="2080" name="Group 32"/>
          <p:cNvGrpSpPr>
            <a:grpSpLocks/>
          </p:cNvGrpSpPr>
          <p:nvPr/>
        </p:nvGrpSpPr>
        <p:grpSpPr bwMode="auto">
          <a:xfrm>
            <a:off x="6299200" y="1065213"/>
            <a:ext cx="3781425" cy="3779837"/>
            <a:chOff x="9919" y="1677"/>
            <a:chExt cx="5956" cy="5954"/>
          </a:xfrm>
        </p:grpSpPr>
        <p:cxnSp>
          <p:nvCxnSpPr>
            <p:cNvPr id="2081" name="AutoShape 33"/>
            <p:cNvCxnSpPr>
              <a:cxnSpLocks noChangeShapeType="1"/>
            </p:cNvCxnSpPr>
            <p:nvPr/>
          </p:nvCxnSpPr>
          <p:spPr bwMode="auto">
            <a:xfrm rot="10800000" flipH="1">
              <a:off x="9920" y="1677"/>
              <a:ext cx="1985" cy="1984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2082" name="AutoShape 34"/>
            <p:cNvCxnSpPr>
              <a:cxnSpLocks noChangeShapeType="1"/>
            </p:cNvCxnSpPr>
            <p:nvPr/>
          </p:nvCxnSpPr>
          <p:spPr bwMode="auto">
            <a:xfrm flipH="1">
              <a:off x="13890" y="5640"/>
              <a:ext cx="1985" cy="1984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2083" name="AutoShape 35"/>
            <p:cNvCxnSpPr>
              <a:cxnSpLocks noChangeShapeType="1"/>
            </p:cNvCxnSpPr>
            <p:nvPr/>
          </p:nvCxnSpPr>
          <p:spPr bwMode="auto">
            <a:xfrm>
              <a:off x="9919" y="3685"/>
              <a:ext cx="2" cy="3939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2084" name="AutoShape 36"/>
            <p:cNvCxnSpPr>
              <a:cxnSpLocks noChangeShapeType="1"/>
            </p:cNvCxnSpPr>
            <p:nvPr/>
          </p:nvCxnSpPr>
          <p:spPr bwMode="auto">
            <a:xfrm rot="10800000">
              <a:off x="15875" y="1698"/>
              <a:ext cx="0" cy="3969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2085" name="AutoShape 37"/>
            <p:cNvCxnSpPr>
              <a:cxnSpLocks noChangeShapeType="1"/>
            </p:cNvCxnSpPr>
            <p:nvPr/>
          </p:nvCxnSpPr>
          <p:spPr bwMode="auto">
            <a:xfrm rot="10800000">
              <a:off x="11904" y="1699"/>
              <a:ext cx="3969" cy="0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2086" name="AutoShape 38"/>
            <p:cNvCxnSpPr>
              <a:cxnSpLocks noChangeShapeType="1"/>
            </p:cNvCxnSpPr>
            <p:nvPr/>
          </p:nvCxnSpPr>
          <p:spPr bwMode="auto">
            <a:xfrm flipV="1">
              <a:off x="9921" y="7630"/>
              <a:ext cx="3969" cy="1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Group 2"/>
          <p:cNvGrpSpPr>
            <a:grpSpLocks/>
          </p:cNvGrpSpPr>
          <p:nvPr/>
        </p:nvGrpSpPr>
        <p:grpSpPr bwMode="auto">
          <a:xfrm>
            <a:off x="1622425" y="901700"/>
            <a:ext cx="7567613" cy="2520950"/>
            <a:chOff x="2554" y="1419"/>
            <a:chExt cx="11918" cy="3972"/>
          </a:xfrm>
        </p:grpSpPr>
        <p:cxnSp>
          <p:nvCxnSpPr>
            <p:cNvPr id="3075" name="AutoShape 3"/>
            <p:cNvCxnSpPr>
              <a:cxnSpLocks noChangeShapeType="1"/>
            </p:cNvCxnSpPr>
            <p:nvPr/>
          </p:nvCxnSpPr>
          <p:spPr bwMode="auto">
            <a:xfrm>
              <a:off x="2554" y="5388"/>
              <a:ext cx="11918" cy="1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3076" name="AutoShape 4"/>
            <p:cNvCxnSpPr>
              <a:cxnSpLocks noChangeShapeType="1"/>
            </p:cNvCxnSpPr>
            <p:nvPr/>
          </p:nvCxnSpPr>
          <p:spPr bwMode="auto">
            <a:xfrm rot="21600000">
              <a:off x="10503" y="1419"/>
              <a:ext cx="3969" cy="3969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3077" name="AutoShape 5"/>
            <p:cNvCxnSpPr>
              <a:cxnSpLocks noChangeShapeType="1"/>
            </p:cNvCxnSpPr>
            <p:nvPr/>
          </p:nvCxnSpPr>
          <p:spPr bwMode="auto">
            <a:xfrm rot="16200000">
              <a:off x="2554" y="1422"/>
              <a:ext cx="3969" cy="3969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3078" name="AutoShape 6"/>
            <p:cNvCxnSpPr>
              <a:cxnSpLocks noChangeShapeType="1"/>
            </p:cNvCxnSpPr>
            <p:nvPr/>
          </p:nvCxnSpPr>
          <p:spPr bwMode="auto">
            <a:xfrm flipH="1">
              <a:off x="6525" y="1419"/>
              <a:ext cx="3978" cy="1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</p:grpSp>
      <p:grpSp>
        <p:nvGrpSpPr>
          <p:cNvPr id="3079" name="Group 7"/>
          <p:cNvGrpSpPr>
            <a:grpSpLocks/>
          </p:cNvGrpSpPr>
          <p:nvPr/>
        </p:nvGrpSpPr>
        <p:grpSpPr bwMode="auto">
          <a:xfrm rot="5400000">
            <a:off x="865981" y="4117182"/>
            <a:ext cx="2519363" cy="2520950"/>
            <a:chOff x="567" y="567"/>
            <a:chExt cx="3969" cy="3969"/>
          </a:xfrm>
        </p:grpSpPr>
        <p:cxnSp>
          <p:nvCxnSpPr>
            <p:cNvPr id="3080" name="AutoShape 8"/>
            <p:cNvCxnSpPr>
              <a:cxnSpLocks noChangeShapeType="1"/>
            </p:cNvCxnSpPr>
            <p:nvPr/>
          </p:nvCxnSpPr>
          <p:spPr bwMode="auto">
            <a:xfrm>
              <a:off x="567" y="567"/>
              <a:ext cx="0" cy="3969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3081" name="AutoShape 9"/>
            <p:cNvCxnSpPr>
              <a:cxnSpLocks noChangeShapeType="1"/>
            </p:cNvCxnSpPr>
            <p:nvPr/>
          </p:nvCxnSpPr>
          <p:spPr bwMode="auto">
            <a:xfrm>
              <a:off x="567" y="4536"/>
              <a:ext cx="3969" cy="0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3082" name="AutoShape 10"/>
            <p:cNvCxnSpPr>
              <a:cxnSpLocks noChangeShapeType="1"/>
            </p:cNvCxnSpPr>
            <p:nvPr/>
          </p:nvCxnSpPr>
          <p:spPr bwMode="auto">
            <a:xfrm>
              <a:off x="567" y="567"/>
              <a:ext cx="3969" cy="3969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</p:grpSp>
      <p:grpSp>
        <p:nvGrpSpPr>
          <p:cNvPr id="3083" name="Group 11"/>
          <p:cNvGrpSpPr>
            <a:grpSpLocks/>
          </p:cNvGrpSpPr>
          <p:nvPr/>
        </p:nvGrpSpPr>
        <p:grpSpPr bwMode="auto">
          <a:xfrm rot="16200000">
            <a:off x="4471988" y="5197475"/>
            <a:ext cx="1260475" cy="1260475"/>
            <a:chOff x="4535" y="567"/>
            <a:chExt cx="1985" cy="1984"/>
          </a:xfrm>
        </p:grpSpPr>
        <p:cxnSp>
          <p:nvCxnSpPr>
            <p:cNvPr id="3084" name="AutoShape 12"/>
            <p:cNvCxnSpPr>
              <a:cxnSpLocks noChangeShapeType="1"/>
            </p:cNvCxnSpPr>
            <p:nvPr/>
          </p:nvCxnSpPr>
          <p:spPr bwMode="auto">
            <a:xfrm>
              <a:off x="4536" y="567"/>
              <a:ext cx="0" cy="1984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3085" name="AutoShape 13"/>
            <p:cNvCxnSpPr>
              <a:cxnSpLocks noChangeShapeType="1"/>
            </p:cNvCxnSpPr>
            <p:nvPr/>
          </p:nvCxnSpPr>
          <p:spPr bwMode="auto">
            <a:xfrm>
              <a:off x="4536" y="567"/>
              <a:ext cx="1984" cy="0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3086" name="AutoShape 14"/>
            <p:cNvCxnSpPr>
              <a:cxnSpLocks noChangeShapeType="1"/>
            </p:cNvCxnSpPr>
            <p:nvPr/>
          </p:nvCxnSpPr>
          <p:spPr bwMode="auto">
            <a:xfrm flipH="1">
              <a:off x="4535" y="567"/>
              <a:ext cx="1985" cy="1984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</p:grpSp>
      <p:grpSp>
        <p:nvGrpSpPr>
          <p:cNvPr id="3087" name="Group 15"/>
          <p:cNvGrpSpPr>
            <a:grpSpLocks/>
          </p:cNvGrpSpPr>
          <p:nvPr/>
        </p:nvGrpSpPr>
        <p:grpSpPr bwMode="auto">
          <a:xfrm flipH="1">
            <a:off x="3570288" y="3756025"/>
            <a:ext cx="2525712" cy="1258888"/>
            <a:chOff x="4535" y="567"/>
            <a:chExt cx="3969" cy="1984"/>
          </a:xfrm>
        </p:grpSpPr>
        <p:cxnSp>
          <p:nvCxnSpPr>
            <p:cNvPr id="3088" name="AutoShape 16"/>
            <p:cNvCxnSpPr>
              <a:cxnSpLocks noChangeShapeType="1"/>
            </p:cNvCxnSpPr>
            <p:nvPr/>
          </p:nvCxnSpPr>
          <p:spPr bwMode="auto">
            <a:xfrm>
              <a:off x="4536" y="2551"/>
              <a:ext cx="1984" cy="0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3089" name="AutoShape 17"/>
            <p:cNvCxnSpPr>
              <a:cxnSpLocks noChangeShapeType="1"/>
            </p:cNvCxnSpPr>
            <p:nvPr/>
          </p:nvCxnSpPr>
          <p:spPr bwMode="auto">
            <a:xfrm flipV="1">
              <a:off x="6520" y="567"/>
              <a:ext cx="1984" cy="0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3090" name="AutoShape 18"/>
            <p:cNvCxnSpPr>
              <a:cxnSpLocks noChangeShapeType="1"/>
            </p:cNvCxnSpPr>
            <p:nvPr/>
          </p:nvCxnSpPr>
          <p:spPr bwMode="auto">
            <a:xfrm flipH="1">
              <a:off x="6519" y="567"/>
              <a:ext cx="1985" cy="1984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3091" name="AutoShape 19"/>
            <p:cNvCxnSpPr>
              <a:cxnSpLocks noChangeShapeType="1"/>
            </p:cNvCxnSpPr>
            <p:nvPr/>
          </p:nvCxnSpPr>
          <p:spPr bwMode="auto">
            <a:xfrm flipH="1">
              <a:off x="4535" y="567"/>
              <a:ext cx="1985" cy="1984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</p:grpSp>
      <p:grpSp>
        <p:nvGrpSpPr>
          <p:cNvPr id="3092" name="Group 20"/>
          <p:cNvGrpSpPr>
            <a:grpSpLocks/>
          </p:cNvGrpSpPr>
          <p:nvPr/>
        </p:nvGrpSpPr>
        <p:grpSpPr bwMode="auto">
          <a:xfrm>
            <a:off x="8440738" y="3756025"/>
            <a:ext cx="1260475" cy="1258888"/>
            <a:chOff x="2551" y="567"/>
            <a:chExt cx="1985" cy="1984"/>
          </a:xfrm>
        </p:grpSpPr>
        <p:cxnSp>
          <p:nvCxnSpPr>
            <p:cNvPr id="3093" name="AutoShape 21"/>
            <p:cNvCxnSpPr>
              <a:cxnSpLocks noChangeShapeType="1"/>
            </p:cNvCxnSpPr>
            <p:nvPr/>
          </p:nvCxnSpPr>
          <p:spPr bwMode="auto">
            <a:xfrm>
              <a:off x="2551" y="567"/>
              <a:ext cx="0" cy="1984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3094" name="AutoShape 22"/>
            <p:cNvCxnSpPr>
              <a:cxnSpLocks noChangeShapeType="1"/>
            </p:cNvCxnSpPr>
            <p:nvPr/>
          </p:nvCxnSpPr>
          <p:spPr bwMode="auto">
            <a:xfrm>
              <a:off x="2552" y="567"/>
              <a:ext cx="1984" cy="0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3095" name="AutoShape 23"/>
            <p:cNvCxnSpPr>
              <a:cxnSpLocks noChangeShapeType="1"/>
            </p:cNvCxnSpPr>
            <p:nvPr/>
          </p:nvCxnSpPr>
          <p:spPr bwMode="auto">
            <a:xfrm>
              <a:off x="4536" y="567"/>
              <a:ext cx="0" cy="1984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3096" name="AutoShape 24"/>
            <p:cNvCxnSpPr>
              <a:cxnSpLocks noChangeShapeType="1"/>
            </p:cNvCxnSpPr>
            <p:nvPr/>
          </p:nvCxnSpPr>
          <p:spPr bwMode="auto">
            <a:xfrm>
              <a:off x="2551" y="2551"/>
              <a:ext cx="1984" cy="0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</p:grpSp>
      <p:grpSp>
        <p:nvGrpSpPr>
          <p:cNvPr id="3097" name="Group 25"/>
          <p:cNvGrpSpPr>
            <a:grpSpLocks/>
          </p:cNvGrpSpPr>
          <p:nvPr/>
        </p:nvGrpSpPr>
        <p:grpSpPr bwMode="auto">
          <a:xfrm rot="10800000">
            <a:off x="1770063" y="5378450"/>
            <a:ext cx="2519362" cy="1260475"/>
            <a:chOff x="9356" y="7937"/>
            <a:chExt cx="3968" cy="1985"/>
          </a:xfrm>
        </p:grpSpPr>
        <p:cxnSp>
          <p:nvCxnSpPr>
            <p:cNvPr id="3098" name="AutoShape 26"/>
            <p:cNvCxnSpPr>
              <a:cxnSpLocks noChangeShapeType="1"/>
            </p:cNvCxnSpPr>
            <p:nvPr/>
          </p:nvCxnSpPr>
          <p:spPr bwMode="auto">
            <a:xfrm flipV="1">
              <a:off x="11340" y="7937"/>
              <a:ext cx="1984" cy="1985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3099" name="AutoShape 27"/>
            <p:cNvCxnSpPr>
              <a:cxnSpLocks noChangeShapeType="1"/>
            </p:cNvCxnSpPr>
            <p:nvPr/>
          </p:nvCxnSpPr>
          <p:spPr bwMode="auto">
            <a:xfrm>
              <a:off x="9356" y="7938"/>
              <a:ext cx="3968" cy="0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3100" name="AutoShape 28"/>
            <p:cNvCxnSpPr>
              <a:cxnSpLocks noChangeShapeType="1"/>
            </p:cNvCxnSpPr>
            <p:nvPr/>
          </p:nvCxnSpPr>
          <p:spPr bwMode="auto">
            <a:xfrm flipH="1" flipV="1">
              <a:off x="9356" y="7938"/>
              <a:ext cx="1983" cy="1984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</p:grpSp>
      <p:grpSp>
        <p:nvGrpSpPr>
          <p:cNvPr id="3101" name="Group 29"/>
          <p:cNvGrpSpPr>
            <a:grpSpLocks/>
          </p:cNvGrpSpPr>
          <p:nvPr/>
        </p:nvGrpSpPr>
        <p:grpSpPr bwMode="auto">
          <a:xfrm rot="16200000">
            <a:off x="5732462" y="4298951"/>
            <a:ext cx="2519363" cy="2519362"/>
            <a:chOff x="567" y="567"/>
            <a:chExt cx="3969" cy="3969"/>
          </a:xfrm>
        </p:grpSpPr>
        <p:cxnSp>
          <p:nvCxnSpPr>
            <p:cNvPr id="3102" name="AutoShape 30"/>
            <p:cNvCxnSpPr>
              <a:cxnSpLocks noChangeShapeType="1"/>
            </p:cNvCxnSpPr>
            <p:nvPr/>
          </p:nvCxnSpPr>
          <p:spPr bwMode="auto">
            <a:xfrm>
              <a:off x="567" y="567"/>
              <a:ext cx="0" cy="3969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3103" name="AutoShape 31"/>
            <p:cNvCxnSpPr>
              <a:cxnSpLocks noChangeShapeType="1"/>
            </p:cNvCxnSpPr>
            <p:nvPr/>
          </p:nvCxnSpPr>
          <p:spPr bwMode="auto">
            <a:xfrm>
              <a:off x="567" y="4536"/>
              <a:ext cx="3969" cy="0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3104" name="AutoShape 32"/>
            <p:cNvCxnSpPr>
              <a:cxnSpLocks noChangeShapeType="1"/>
            </p:cNvCxnSpPr>
            <p:nvPr/>
          </p:nvCxnSpPr>
          <p:spPr bwMode="auto">
            <a:xfrm>
              <a:off x="567" y="567"/>
              <a:ext cx="3969" cy="3969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</p:grpSp>
      <p:grpSp>
        <p:nvGrpSpPr>
          <p:cNvPr id="3105" name="Group 33"/>
          <p:cNvGrpSpPr>
            <a:grpSpLocks/>
          </p:cNvGrpSpPr>
          <p:nvPr/>
        </p:nvGrpSpPr>
        <p:grpSpPr bwMode="auto">
          <a:xfrm rot="10800000">
            <a:off x="8439150" y="5559425"/>
            <a:ext cx="1260475" cy="1258888"/>
            <a:chOff x="4535" y="567"/>
            <a:chExt cx="1985" cy="1984"/>
          </a:xfrm>
        </p:grpSpPr>
        <p:cxnSp>
          <p:nvCxnSpPr>
            <p:cNvPr id="3106" name="AutoShape 34"/>
            <p:cNvCxnSpPr>
              <a:cxnSpLocks noChangeShapeType="1"/>
            </p:cNvCxnSpPr>
            <p:nvPr/>
          </p:nvCxnSpPr>
          <p:spPr bwMode="auto">
            <a:xfrm>
              <a:off x="4536" y="567"/>
              <a:ext cx="0" cy="1984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3107" name="AutoShape 35"/>
            <p:cNvCxnSpPr>
              <a:cxnSpLocks noChangeShapeType="1"/>
            </p:cNvCxnSpPr>
            <p:nvPr/>
          </p:nvCxnSpPr>
          <p:spPr bwMode="auto">
            <a:xfrm>
              <a:off x="4536" y="567"/>
              <a:ext cx="1984" cy="0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3108" name="AutoShape 36"/>
            <p:cNvCxnSpPr>
              <a:cxnSpLocks noChangeShapeType="1"/>
            </p:cNvCxnSpPr>
            <p:nvPr/>
          </p:nvCxnSpPr>
          <p:spPr bwMode="auto">
            <a:xfrm flipH="1">
              <a:off x="4535" y="567"/>
              <a:ext cx="1985" cy="1984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8" name="Group 2"/>
          <p:cNvGrpSpPr>
            <a:grpSpLocks/>
          </p:cNvGrpSpPr>
          <p:nvPr/>
        </p:nvGrpSpPr>
        <p:grpSpPr bwMode="auto">
          <a:xfrm rot="5400000">
            <a:off x="900907" y="1083468"/>
            <a:ext cx="2520950" cy="2519363"/>
            <a:chOff x="567" y="567"/>
            <a:chExt cx="3969" cy="3969"/>
          </a:xfrm>
        </p:grpSpPr>
        <p:cxnSp>
          <p:nvCxnSpPr>
            <p:cNvPr id="4099" name="AutoShape 3"/>
            <p:cNvCxnSpPr>
              <a:cxnSpLocks noChangeShapeType="1"/>
            </p:cNvCxnSpPr>
            <p:nvPr/>
          </p:nvCxnSpPr>
          <p:spPr bwMode="auto">
            <a:xfrm>
              <a:off x="567" y="567"/>
              <a:ext cx="0" cy="3969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4100" name="AutoShape 4"/>
            <p:cNvCxnSpPr>
              <a:cxnSpLocks noChangeShapeType="1"/>
            </p:cNvCxnSpPr>
            <p:nvPr/>
          </p:nvCxnSpPr>
          <p:spPr bwMode="auto">
            <a:xfrm>
              <a:off x="567" y="4536"/>
              <a:ext cx="3969" cy="0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4101" name="AutoShape 5"/>
            <p:cNvCxnSpPr>
              <a:cxnSpLocks noChangeShapeType="1"/>
            </p:cNvCxnSpPr>
            <p:nvPr/>
          </p:nvCxnSpPr>
          <p:spPr bwMode="auto">
            <a:xfrm>
              <a:off x="567" y="567"/>
              <a:ext cx="3969" cy="3969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</p:grpSp>
      <p:grpSp>
        <p:nvGrpSpPr>
          <p:cNvPr id="4102" name="Group 6"/>
          <p:cNvGrpSpPr>
            <a:grpSpLocks/>
          </p:cNvGrpSpPr>
          <p:nvPr/>
        </p:nvGrpSpPr>
        <p:grpSpPr bwMode="auto">
          <a:xfrm rot="16200000">
            <a:off x="4507706" y="2164557"/>
            <a:ext cx="1260475" cy="1258888"/>
            <a:chOff x="4535" y="567"/>
            <a:chExt cx="1985" cy="1984"/>
          </a:xfrm>
        </p:grpSpPr>
        <p:cxnSp>
          <p:nvCxnSpPr>
            <p:cNvPr id="4103" name="AutoShape 7"/>
            <p:cNvCxnSpPr>
              <a:cxnSpLocks noChangeShapeType="1"/>
            </p:cNvCxnSpPr>
            <p:nvPr/>
          </p:nvCxnSpPr>
          <p:spPr bwMode="auto">
            <a:xfrm>
              <a:off x="4536" y="567"/>
              <a:ext cx="0" cy="1984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4104" name="AutoShape 8"/>
            <p:cNvCxnSpPr>
              <a:cxnSpLocks noChangeShapeType="1"/>
            </p:cNvCxnSpPr>
            <p:nvPr/>
          </p:nvCxnSpPr>
          <p:spPr bwMode="auto">
            <a:xfrm>
              <a:off x="4536" y="567"/>
              <a:ext cx="1984" cy="0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4105" name="AutoShape 9"/>
            <p:cNvCxnSpPr>
              <a:cxnSpLocks noChangeShapeType="1"/>
            </p:cNvCxnSpPr>
            <p:nvPr/>
          </p:nvCxnSpPr>
          <p:spPr bwMode="auto">
            <a:xfrm flipH="1">
              <a:off x="4535" y="567"/>
              <a:ext cx="1985" cy="1984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</p:grpSp>
      <p:grpSp>
        <p:nvGrpSpPr>
          <p:cNvPr id="4106" name="Group 10"/>
          <p:cNvGrpSpPr>
            <a:grpSpLocks/>
          </p:cNvGrpSpPr>
          <p:nvPr/>
        </p:nvGrpSpPr>
        <p:grpSpPr bwMode="auto">
          <a:xfrm flipH="1">
            <a:off x="3606800" y="720725"/>
            <a:ext cx="2524125" cy="1260475"/>
            <a:chOff x="4535" y="567"/>
            <a:chExt cx="3969" cy="1984"/>
          </a:xfrm>
        </p:grpSpPr>
        <p:cxnSp>
          <p:nvCxnSpPr>
            <p:cNvPr id="4107" name="AutoShape 11"/>
            <p:cNvCxnSpPr>
              <a:cxnSpLocks noChangeShapeType="1"/>
            </p:cNvCxnSpPr>
            <p:nvPr/>
          </p:nvCxnSpPr>
          <p:spPr bwMode="auto">
            <a:xfrm>
              <a:off x="4536" y="2551"/>
              <a:ext cx="1984" cy="0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4108" name="AutoShape 12"/>
            <p:cNvCxnSpPr>
              <a:cxnSpLocks noChangeShapeType="1"/>
            </p:cNvCxnSpPr>
            <p:nvPr/>
          </p:nvCxnSpPr>
          <p:spPr bwMode="auto">
            <a:xfrm flipV="1">
              <a:off x="6520" y="567"/>
              <a:ext cx="1984" cy="0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4109" name="AutoShape 13"/>
            <p:cNvCxnSpPr>
              <a:cxnSpLocks noChangeShapeType="1"/>
            </p:cNvCxnSpPr>
            <p:nvPr/>
          </p:nvCxnSpPr>
          <p:spPr bwMode="auto">
            <a:xfrm flipH="1">
              <a:off x="6519" y="567"/>
              <a:ext cx="1985" cy="1984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4110" name="AutoShape 14"/>
            <p:cNvCxnSpPr>
              <a:cxnSpLocks noChangeShapeType="1"/>
            </p:cNvCxnSpPr>
            <p:nvPr/>
          </p:nvCxnSpPr>
          <p:spPr bwMode="auto">
            <a:xfrm flipH="1">
              <a:off x="4535" y="567"/>
              <a:ext cx="1985" cy="1984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</p:grpSp>
      <p:grpSp>
        <p:nvGrpSpPr>
          <p:cNvPr id="4111" name="Group 15"/>
          <p:cNvGrpSpPr>
            <a:grpSpLocks/>
          </p:cNvGrpSpPr>
          <p:nvPr/>
        </p:nvGrpSpPr>
        <p:grpSpPr bwMode="auto">
          <a:xfrm>
            <a:off x="8475663" y="720725"/>
            <a:ext cx="1260475" cy="1260475"/>
            <a:chOff x="2551" y="567"/>
            <a:chExt cx="1985" cy="1984"/>
          </a:xfrm>
        </p:grpSpPr>
        <p:cxnSp>
          <p:nvCxnSpPr>
            <p:cNvPr id="4112" name="AutoShape 16"/>
            <p:cNvCxnSpPr>
              <a:cxnSpLocks noChangeShapeType="1"/>
            </p:cNvCxnSpPr>
            <p:nvPr/>
          </p:nvCxnSpPr>
          <p:spPr bwMode="auto">
            <a:xfrm>
              <a:off x="2551" y="567"/>
              <a:ext cx="0" cy="1984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4113" name="AutoShape 17"/>
            <p:cNvCxnSpPr>
              <a:cxnSpLocks noChangeShapeType="1"/>
            </p:cNvCxnSpPr>
            <p:nvPr/>
          </p:nvCxnSpPr>
          <p:spPr bwMode="auto">
            <a:xfrm>
              <a:off x="2552" y="567"/>
              <a:ext cx="1984" cy="0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4114" name="AutoShape 18"/>
            <p:cNvCxnSpPr>
              <a:cxnSpLocks noChangeShapeType="1"/>
            </p:cNvCxnSpPr>
            <p:nvPr/>
          </p:nvCxnSpPr>
          <p:spPr bwMode="auto">
            <a:xfrm>
              <a:off x="4536" y="567"/>
              <a:ext cx="0" cy="1984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4115" name="AutoShape 19"/>
            <p:cNvCxnSpPr>
              <a:cxnSpLocks noChangeShapeType="1"/>
            </p:cNvCxnSpPr>
            <p:nvPr/>
          </p:nvCxnSpPr>
          <p:spPr bwMode="auto">
            <a:xfrm>
              <a:off x="2551" y="2551"/>
              <a:ext cx="1984" cy="0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</p:grpSp>
      <p:grpSp>
        <p:nvGrpSpPr>
          <p:cNvPr id="4116" name="Group 20"/>
          <p:cNvGrpSpPr>
            <a:grpSpLocks/>
          </p:cNvGrpSpPr>
          <p:nvPr/>
        </p:nvGrpSpPr>
        <p:grpSpPr bwMode="auto">
          <a:xfrm rot="10800000">
            <a:off x="1806575" y="2343150"/>
            <a:ext cx="2519363" cy="1260475"/>
            <a:chOff x="9356" y="7937"/>
            <a:chExt cx="3968" cy="1985"/>
          </a:xfrm>
        </p:grpSpPr>
        <p:cxnSp>
          <p:nvCxnSpPr>
            <p:cNvPr id="4117" name="AutoShape 21"/>
            <p:cNvCxnSpPr>
              <a:cxnSpLocks noChangeShapeType="1"/>
            </p:cNvCxnSpPr>
            <p:nvPr/>
          </p:nvCxnSpPr>
          <p:spPr bwMode="auto">
            <a:xfrm flipV="1">
              <a:off x="11340" y="7937"/>
              <a:ext cx="1984" cy="1985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4118" name="AutoShape 22"/>
            <p:cNvCxnSpPr>
              <a:cxnSpLocks noChangeShapeType="1"/>
            </p:cNvCxnSpPr>
            <p:nvPr/>
          </p:nvCxnSpPr>
          <p:spPr bwMode="auto">
            <a:xfrm>
              <a:off x="9356" y="7938"/>
              <a:ext cx="3968" cy="0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4119" name="AutoShape 23"/>
            <p:cNvCxnSpPr>
              <a:cxnSpLocks noChangeShapeType="1"/>
            </p:cNvCxnSpPr>
            <p:nvPr/>
          </p:nvCxnSpPr>
          <p:spPr bwMode="auto">
            <a:xfrm flipH="1" flipV="1">
              <a:off x="9356" y="7938"/>
              <a:ext cx="1983" cy="1984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</p:grpSp>
      <p:grpSp>
        <p:nvGrpSpPr>
          <p:cNvPr id="4120" name="Group 24"/>
          <p:cNvGrpSpPr>
            <a:grpSpLocks/>
          </p:cNvGrpSpPr>
          <p:nvPr/>
        </p:nvGrpSpPr>
        <p:grpSpPr bwMode="auto">
          <a:xfrm rot="16200000">
            <a:off x="5767388" y="1263650"/>
            <a:ext cx="2520950" cy="2520950"/>
            <a:chOff x="567" y="567"/>
            <a:chExt cx="3969" cy="3969"/>
          </a:xfrm>
        </p:grpSpPr>
        <p:cxnSp>
          <p:nvCxnSpPr>
            <p:cNvPr id="4121" name="AutoShape 25"/>
            <p:cNvCxnSpPr>
              <a:cxnSpLocks noChangeShapeType="1"/>
            </p:cNvCxnSpPr>
            <p:nvPr/>
          </p:nvCxnSpPr>
          <p:spPr bwMode="auto">
            <a:xfrm>
              <a:off x="567" y="567"/>
              <a:ext cx="0" cy="3969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4122" name="AutoShape 26"/>
            <p:cNvCxnSpPr>
              <a:cxnSpLocks noChangeShapeType="1"/>
            </p:cNvCxnSpPr>
            <p:nvPr/>
          </p:nvCxnSpPr>
          <p:spPr bwMode="auto">
            <a:xfrm>
              <a:off x="567" y="4536"/>
              <a:ext cx="3969" cy="0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4123" name="AutoShape 27"/>
            <p:cNvCxnSpPr>
              <a:cxnSpLocks noChangeShapeType="1"/>
            </p:cNvCxnSpPr>
            <p:nvPr/>
          </p:nvCxnSpPr>
          <p:spPr bwMode="auto">
            <a:xfrm>
              <a:off x="567" y="567"/>
              <a:ext cx="3969" cy="3969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</p:grpSp>
      <p:grpSp>
        <p:nvGrpSpPr>
          <p:cNvPr id="4124" name="Group 28"/>
          <p:cNvGrpSpPr>
            <a:grpSpLocks/>
          </p:cNvGrpSpPr>
          <p:nvPr/>
        </p:nvGrpSpPr>
        <p:grpSpPr bwMode="auto">
          <a:xfrm rot="10800000">
            <a:off x="8475663" y="2524125"/>
            <a:ext cx="1260475" cy="1260475"/>
            <a:chOff x="4535" y="567"/>
            <a:chExt cx="1985" cy="1984"/>
          </a:xfrm>
        </p:grpSpPr>
        <p:cxnSp>
          <p:nvCxnSpPr>
            <p:cNvPr id="4125" name="AutoShape 29"/>
            <p:cNvCxnSpPr>
              <a:cxnSpLocks noChangeShapeType="1"/>
            </p:cNvCxnSpPr>
            <p:nvPr/>
          </p:nvCxnSpPr>
          <p:spPr bwMode="auto">
            <a:xfrm>
              <a:off x="4536" y="567"/>
              <a:ext cx="0" cy="1984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4126" name="AutoShape 30"/>
            <p:cNvCxnSpPr>
              <a:cxnSpLocks noChangeShapeType="1"/>
            </p:cNvCxnSpPr>
            <p:nvPr/>
          </p:nvCxnSpPr>
          <p:spPr bwMode="auto">
            <a:xfrm>
              <a:off x="4536" y="567"/>
              <a:ext cx="1984" cy="0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4127" name="AutoShape 31"/>
            <p:cNvCxnSpPr>
              <a:cxnSpLocks noChangeShapeType="1"/>
            </p:cNvCxnSpPr>
            <p:nvPr/>
          </p:nvCxnSpPr>
          <p:spPr bwMode="auto">
            <a:xfrm flipH="1">
              <a:off x="4535" y="567"/>
              <a:ext cx="1985" cy="1984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</p:grpSp>
      <p:grpSp>
        <p:nvGrpSpPr>
          <p:cNvPr id="4128" name="Group 32"/>
          <p:cNvGrpSpPr>
            <a:grpSpLocks/>
          </p:cNvGrpSpPr>
          <p:nvPr/>
        </p:nvGrpSpPr>
        <p:grpSpPr bwMode="auto">
          <a:xfrm>
            <a:off x="541338" y="4146550"/>
            <a:ext cx="7561262" cy="2520950"/>
            <a:chOff x="852" y="6529"/>
            <a:chExt cx="11908" cy="3970"/>
          </a:xfrm>
        </p:grpSpPr>
        <p:cxnSp>
          <p:nvCxnSpPr>
            <p:cNvPr id="4129" name="AutoShape 33"/>
            <p:cNvCxnSpPr>
              <a:cxnSpLocks noChangeShapeType="1"/>
            </p:cNvCxnSpPr>
            <p:nvPr/>
          </p:nvCxnSpPr>
          <p:spPr bwMode="auto">
            <a:xfrm flipV="1">
              <a:off x="852" y="6529"/>
              <a:ext cx="3969" cy="3970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4130" name="AutoShape 34"/>
            <p:cNvCxnSpPr>
              <a:cxnSpLocks noChangeShapeType="1"/>
            </p:cNvCxnSpPr>
            <p:nvPr/>
          </p:nvCxnSpPr>
          <p:spPr bwMode="auto">
            <a:xfrm flipH="1">
              <a:off x="4828" y="6530"/>
              <a:ext cx="7932" cy="0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4131" name="AutoShape 35"/>
            <p:cNvCxnSpPr>
              <a:cxnSpLocks noChangeShapeType="1"/>
            </p:cNvCxnSpPr>
            <p:nvPr/>
          </p:nvCxnSpPr>
          <p:spPr bwMode="auto">
            <a:xfrm rot="5400000">
              <a:off x="8791" y="6530"/>
              <a:ext cx="3969" cy="3969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4132" name="AutoShape 36"/>
            <p:cNvCxnSpPr>
              <a:cxnSpLocks noChangeShapeType="1"/>
            </p:cNvCxnSpPr>
            <p:nvPr/>
          </p:nvCxnSpPr>
          <p:spPr bwMode="auto">
            <a:xfrm flipH="1">
              <a:off x="852" y="10499"/>
              <a:ext cx="7939" cy="0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Group 2"/>
          <p:cNvGrpSpPr>
            <a:grpSpLocks/>
          </p:cNvGrpSpPr>
          <p:nvPr/>
        </p:nvGrpSpPr>
        <p:grpSpPr bwMode="auto">
          <a:xfrm>
            <a:off x="544513" y="3967163"/>
            <a:ext cx="6303962" cy="2522537"/>
            <a:chOff x="857" y="6247"/>
            <a:chExt cx="9927" cy="3973"/>
          </a:xfrm>
        </p:grpSpPr>
        <p:cxnSp>
          <p:nvCxnSpPr>
            <p:cNvPr id="5123" name="AutoShape 3"/>
            <p:cNvCxnSpPr>
              <a:cxnSpLocks noChangeShapeType="1"/>
            </p:cNvCxnSpPr>
            <p:nvPr/>
          </p:nvCxnSpPr>
          <p:spPr bwMode="auto">
            <a:xfrm rot="5400000">
              <a:off x="6815" y="6247"/>
              <a:ext cx="3969" cy="3969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5124" name="AutoShape 4"/>
            <p:cNvCxnSpPr>
              <a:cxnSpLocks noChangeShapeType="1"/>
            </p:cNvCxnSpPr>
            <p:nvPr/>
          </p:nvCxnSpPr>
          <p:spPr bwMode="auto">
            <a:xfrm flipH="1">
              <a:off x="857" y="6247"/>
              <a:ext cx="9927" cy="1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5125" name="AutoShape 5"/>
            <p:cNvCxnSpPr>
              <a:cxnSpLocks noChangeShapeType="1"/>
            </p:cNvCxnSpPr>
            <p:nvPr/>
          </p:nvCxnSpPr>
          <p:spPr bwMode="auto">
            <a:xfrm rot="5400000">
              <a:off x="-1127" y="8232"/>
              <a:ext cx="3969" cy="0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5126" name="AutoShape 6"/>
            <p:cNvCxnSpPr>
              <a:cxnSpLocks noChangeShapeType="1"/>
            </p:cNvCxnSpPr>
            <p:nvPr/>
          </p:nvCxnSpPr>
          <p:spPr bwMode="auto">
            <a:xfrm>
              <a:off x="858" y="10216"/>
              <a:ext cx="5952" cy="4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</p:grpSp>
      <p:grpSp>
        <p:nvGrpSpPr>
          <p:cNvPr id="5127" name="Group 7"/>
          <p:cNvGrpSpPr>
            <a:grpSpLocks/>
          </p:cNvGrpSpPr>
          <p:nvPr/>
        </p:nvGrpSpPr>
        <p:grpSpPr bwMode="auto">
          <a:xfrm rot="5400000">
            <a:off x="1053307" y="1083468"/>
            <a:ext cx="2520950" cy="2519363"/>
            <a:chOff x="567" y="567"/>
            <a:chExt cx="3969" cy="3969"/>
          </a:xfrm>
        </p:grpSpPr>
        <p:cxnSp>
          <p:nvCxnSpPr>
            <p:cNvPr id="5128" name="AutoShape 8"/>
            <p:cNvCxnSpPr>
              <a:cxnSpLocks noChangeShapeType="1"/>
            </p:cNvCxnSpPr>
            <p:nvPr/>
          </p:nvCxnSpPr>
          <p:spPr bwMode="auto">
            <a:xfrm>
              <a:off x="567" y="567"/>
              <a:ext cx="0" cy="3969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5129" name="AutoShape 9"/>
            <p:cNvCxnSpPr>
              <a:cxnSpLocks noChangeShapeType="1"/>
            </p:cNvCxnSpPr>
            <p:nvPr/>
          </p:nvCxnSpPr>
          <p:spPr bwMode="auto">
            <a:xfrm>
              <a:off x="567" y="4536"/>
              <a:ext cx="3969" cy="0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5130" name="AutoShape 10"/>
            <p:cNvCxnSpPr>
              <a:cxnSpLocks noChangeShapeType="1"/>
            </p:cNvCxnSpPr>
            <p:nvPr/>
          </p:nvCxnSpPr>
          <p:spPr bwMode="auto">
            <a:xfrm>
              <a:off x="567" y="567"/>
              <a:ext cx="3969" cy="3969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</p:grpSp>
      <p:grpSp>
        <p:nvGrpSpPr>
          <p:cNvPr id="5131" name="Group 11"/>
          <p:cNvGrpSpPr>
            <a:grpSpLocks/>
          </p:cNvGrpSpPr>
          <p:nvPr/>
        </p:nvGrpSpPr>
        <p:grpSpPr bwMode="auto">
          <a:xfrm rot="16200000">
            <a:off x="4660106" y="2164557"/>
            <a:ext cx="1260475" cy="1258888"/>
            <a:chOff x="4535" y="567"/>
            <a:chExt cx="1985" cy="1984"/>
          </a:xfrm>
        </p:grpSpPr>
        <p:cxnSp>
          <p:nvCxnSpPr>
            <p:cNvPr id="5132" name="AutoShape 12"/>
            <p:cNvCxnSpPr>
              <a:cxnSpLocks noChangeShapeType="1"/>
            </p:cNvCxnSpPr>
            <p:nvPr/>
          </p:nvCxnSpPr>
          <p:spPr bwMode="auto">
            <a:xfrm>
              <a:off x="4536" y="567"/>
              <a:ext cx="0" cy="1984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5133" name="AutoShape 13"/>
            <p:cNvCxnSpPr>
              <a:cxnSpLocks noChangeShapeType="1"/>
            </p:cNvCxnSpPr>
            <p:nvPr/>
          </p:nvCxnSpPr>
          <p:spPr bwMode="auto">
            <a:xfrm>
              <a:off x="4536" y="567"/>
              <a:ext cx="1984" cy="0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5134" name="AutoShape 14"/>
            <p:cNvCxnSpPr>
              <a:cxnSpLocks noChangeShapeType="1"/>
            </p:cNvCxnSpPr>
            <p:nvPr/>
          </p:nvCxnSpPr>
          <p:spPr bwMode="auto">
            <a:xfrm flipH="1">
              <a:off x="4535" y="567"/>
              <a:ext cx="1985" cy="1984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</p:grpSp>
      <p:grpSp>
        <p:nvGrpSpPr>
          <p:cNvPr id="5135" name="Group 15"/>
          <p:cNvGrpSpPr>
            <a:grpSpLocks/>
          </p:cNvGrpSpPr>
          <p:nvPr/>
        </p:nvGrpSpPr>
        <p:grpSpPr bwMode="auto">
          <a:xfrm flipH="1">
            <a:off x="3759200" y="720725"/>
            <a:ext cx="2524125" cy="1260475"/>
            <a:chOff x="4535" y="567"/>
            <a:chExt cx="3969" cy="1984"/>
          </a:xfrm>
        </p:grpSpPr>
        <p:cxnSp>
          <p:nvCxnSpPr>
            <p:cNvPr id="5136" name="AutoShape 16"/>
            <p:cNvCxnSpPr>
              <a:cxnSpLocks noChangeShapeType="1"/>
            </p:cNvCxnSpPr>
            <p:nvPr/>
          </p:nvCxnSpPr>
          <p:spPr bwMode="auto">
            <a:xfrm>
              <a:off x="4536" y="2551"/>
              <a:ext cx="1984" cy="0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5137" name="AutoShape 17"/>
            <p:cNvCxnSpPr>
              <a:cxnSpLocks noChangeShapeType="1"/>
            </p:cNvCxnSpPr>
            <p:nvPr/>
          </p:nvCxnSpPr>
          <p:spPr bwMode="auto">
            <a:xfrm flipV="1">
              <a:off x="6520" y="567"/>
              <a:ext cx="1984" cy="0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5138" name="AutoShape 18"/>
            <p:cNvCxnSpPr>
              <a:cxnSpLocks noChangeShapeType="1"/>
            </p:cNvCxnSpPr>
            <p:nvPr/>
          </p:nvCxnSpPr>
          <p:spPr bwMode="auto">
            <a:xfrm flipH="1">
              <a:off x="6519" y="567"/>
              <a:ext cx="1985" cy="1984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5139" name="AutoShape 19"/>
            <p:cNvCxnSpPr>
              <a:cxnSpLocks noChangeShapeType="1"/>
            </p:cNvCxnSpPr>
            <p:nvPr/>
          </p:nvCxnSpPr>
          <p:spPr bwMode="auto">
            <a:xfrm flipH="1">
              <a:off x="4535" y="567"/>
              <a:ext cx="1985" cy="1984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</p:grpSp>
      <p:grpSp>
        <p:nvGrpSpPr>
          <p:cNvPr id="5140" name="Group 20"/>
          <p:cNvGrpSpPr>
            <a:grpSpLocks/>
          </p:cNvGrpSpPr>
          <p:nvPr/>
        </p:nvGrpSpPr>
        <p:grpSpPr bwMode="auto">
          <a:xfrm>
            <a:off x="8628063" y="720725"/>
            <a:ext cx="1260475" cy="1260475"/>
            <a:chOff x="2551" y="567"/>
            <a:chExt cx="1985" cy="1984"/>
          </a:xfrm>
        </p:grpSpPr>
        <p:cxnSp>
          <p:nvCxnSpPr>
            <p:cNvPr id="5141" name="AutoShape 21"/>
            <p:cNvCxnSpPr>
              <a:cxnSpLocks noChangeShapeType="1"/>
            </p:cNvCxnSpPr>
            <p:nvPr/>
          </p:nvCxnSpPr>
          <p:spPr bwMode="auto">
            <a:xfrm>
              <a:off x="2551" y="567"/>
              <a:ext cx="0" cy="1984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5142" name="AutoShape 22"/>
            <p:cNvCxnSpPr>
              <a:cxnSpLocks noChangeShapeType="1"/>
            </p:cNvCxnSpPr>
            <p:nvPr/>
          </p:nvCxnSpPr>
          <p:spPr bwMode="auto">
            <a:xfrm>
              <a:off x="2552" y="567"/>
              <a:ext cx="1984" cy="0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5143" name="AutoShape 23"/>
            <p:cNvCxnSpPr>
              <a:cxnSpLocks noChangeShapeType="1"/>
            </p:cNvCxnSpPr>
            <p:nvPr/>
          </p:nvCxnSpPr>
          <p:spPr bwMode="auto">
            <a:xfrm>
              <a:off x="4536" y="567"/>
              <a:ext cx="0" cy="1984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5144" name="AutoShape 24"/>
            <p:cNvCxnSpPr>
              <a:cxnSpLocks noChangeShapeType="1"/>
            </p:cNvCxnSpPr>
            <p:nvPr/>
          </p:nvCxnSpPr>
          <p:spPr bwMode="auto">
            <a:xfrm>
              <a:off x="2551" y="2551"/>
              <a:ext cx="1984" cy="0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</p:grpSp>
      <p:grpSp>
        <p:nvGrpSpPr>
          <p:cNvPr id="5145" name="Group 25"/>
          <p:cNvGrpSpPr>
            <a:grpSpLocks/>
          </p:cNvGrpSpPr>
          <p:nvPr/>
        </p:nvGrpSpPr>
        <p:grpSpPr bwMode="auto">
          <a:xfrm rot="10800000">
            <a:off x="1958975" y="2343150"/>
            <a:ext cx="2519363" cy="1260475"/>
            <a:chOff x="9356" y="7937"/>
            <a:chExt cx="3968" cy="1985"/>
          </a:xfrm>
        </p:grpSpPr>
        <p:cxnSp>
          <p:nvCxnSpPr>
            <p:cNvPr id="5146" name="AutoShape 26"/>
            <p:cNvCxnSpPr>
              <a:cxnSpLocks noChangeShapeType="1"/>
            </p:cNvCxnSpPr>
            <p:nvPr/>
          </p:nvCxnSpPr>
          <p:spPr bwMode="auto">
            <a:xfrm flipV="1">
              <a:off x="11340" y="7937"/>
              <a:ext cx="1984" cy="1985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5147" name="AutoShape 27"/>
            <p:cNvCxnSpPr>
              <a:cxnSpLocks noChangeShapeType="1"/>
            </p:cNvCxnSpPr>
            <p:nvPr/>
          </p:nvCxnSpPr>
          <p:spPr bwMode="auto">
            <a:xfrm>
              <a:off x="9356" y="7938"/>
              <a:ext cx="3968" cy="0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5148" name="AutoShape 28"/>
            <p:cNvCxnSpPr>
              <a:cxnSpLocks noChangeShapeType="1"/>
            </p:cNvCxnSpPr>
            <p:nvPr/>
          </p:nvCxnSpPr>
          <p:spPr bwMode="auto">
            <a:xfrm flipH="1" flipV="1">
              <a:off x="9356" y="7938"/>
              <a:ext cx="1983" cy="1984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</p:grpSp>
      <p:grpSp>
        <p:nvGrpSpPr>
          <p:cNvPr id="5149" name="Group 29"/>
          <p:cNvGrpSpPr>
            <a:grpSpLocks/>
          </p:cNvGrpSpPr>
          <p:nvPr/>
        </p:nvGrpSpPr>
        <p:grpSpPr bwMode="auto">
          <a:xfrm rot="16200000">
            <a:off x="5919788" y="1263650"/>
            <a:ext cx="2520950" cy="2520950"/>
            <a:chOff x="567" y="567"/>
            <a:chExt cx="3969" cy="3969"/>
          </a:xfrm>
        </p:grpSpPr>
        <p:cxnSp>
          <p:nvCxnSpPr>
            <p:cNvPr id="5150" name="AutoShape 30"/>
            <p:cNvCxnSpPr>
              <a:cxnSpLocks noChangeShapeType="1"/>
            </p:cNvCxnSpPr>
            <p:nvPr/>
          </p:nvCxnSpPr>
          <p:spPr bwMode="auto">
            <a:xfrm>
              <a:off x="567" y="567"/>
              <a:ext cx="0" cy="3969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5151" name="AutoShape 31"/>
            <p:cNvCxnSpPr>
              <a:cxnSpLocks noChangeShapeType="1"/>
            </p:cNvCxnSpPr>
            <p:nvPr/>
          </p:nvCxnSpPr>
          <p:spPr bwMode="auto">
            <a:xfrm>
              <a:off x="567" y="4536"/>
              <a:ext cx="3969" cy="0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5152" name="AutoShape 32"/>
            <p:cNvCxnSpPr>
              <a:cxnSpLocks noChangeShapeType="1"/>
            </p:cNvCxnSpPr>
            <p:nvPr/>
          </p:nvCxnSpPr>
          <p:spPr bwMode="auto">
            <a:xfrm>
              <a:off x="567" y="567"/>
              <a:ext cx="3969" cy="3969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</p:grpSp>
      <p:grpSp>
        <p:nvGrpSpPr>
          <p:cNvPr id="5153" name="Group 33"/>
          <p:cNvGrpSpPr>
            <a:grpSpLocks/>
          </p:cNvGrpSpPr>
          <p:nvPr/>
        </p:nvGrpSpPr>
        <p:grpSpPr bwMode="auto">
          <a:xfrm rot="10800000">
            <a:off x="8628063" y="2524125"/>
            <a:ext cx="1260475" cy="1260475"/>
            <a:chOff x="4535" y="567"/>
            <a:chExt cx="1985" cy="1984"/>
          </a:xfrm>
        </p:grpSpPr>
        <p:cxnSp>
          <p:nvCxnSpPr>
            <p:cNvPr id="5154" name="AutoShape 34"/>
            <p:cNvCxnSpPr>
              <a:cxnSpLocks noChangeShapeType="1"/>
            </p:cNvCxnSpPr>
            <p:nvPr/>
          </p:nvCxnSpPr>
          <p:spPr bwMode="auto">
            <a:xfrm>
              <a:off x="4536" y="567"/>
              <a:ext cx="0" cy="1984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5155" name="AutoShape 35"/>
            <p:cNvCxnSpPr>
              <a:cxnSpLocks noChangeShapeType="1"/>
            </p:cNvCxnSpPr>
            <p:nvPr/>
          </p:nvCxnSpPr>
          <p:spPr bwMode="auto">
            <a:xfrm>
              <a:off x="4536" y="567"/>
              <a:ext cx="1984" cy="0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5156" name="AutoShape 36"/>
            <p:cNvCxnSpPr>
              <a:cxnSpLocks noChangeShapeType="1"/>
            </p:cNvCxnSpPr>
            <p:nvPr/>
          </p:nvCxnSpPr>
          <p:spPr bwMode="auto">
            <a:xfrm flipH="1">
              <a:off x="4535" y="567"/>
              <a:ext cx="1985" cy="1984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6" name="Group 2"/>
          <p:cNvGrpSpPr>
            <a:grpSpLocks/>
          </p:cNvGrpSpPr>
          <p:nvPr/>
        </p:nvGrpSpPr>
        <p:grpSpPr bwMode="auto">
          <a:xfrm>
            <a:off x="6492875" y="542925"/>
            <a:ext cx="3779838" cy="6300788"/>
            <a:chOff x="10224" y="856"/>
            <a:chExt cx="5954" cy="9921"/>
          </a:xfrm>
        </p:grpSpPr>
        <p:cxnSp>
          <p:nvCxnSpPr>
            <p:cNvPr id="6147" name="AutoShape 3"/>
            <p:cNvCxnSpPr>
              <a:cxnSpLocks noChangeShapeType="1"/>
            </p:cNvCxnSpPr>
            <p:nvPr/>
          </p:nvCxnSpPr>
          <p:spPr bwMode="auto">
            <a:xfrm>
              <a:off x="12209" y="856"/>
              <a:ext cx="3969" cy="3969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6148" name="AutoShape 4"/>
            <p:cNvCxnSpPr>
              <a:cxnSpLocks noChangeShapeType="1"/>
            </p:cNvCxnSpPr>
            <p:nvPr/>
          </p:nvCxnSpPr>
          <p:spPr bwMode="auto">
            <a:xfrm rot="10800000" flipH="1">
              <a:off x="10224" y="856"/>
              <a:ext cx="1985" cy="1984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6149" name="AutoShape 5"/>
            <p:cNvCxnSpPr>
              <a:cxnSpLocks noChangeShapeType="1"/>
            </p:cNvCxnSpPr>
            <p:nvPr/>
          </p:nvCxnSpPr>
          <p:spPr bwMode="auto">
            <a:xfrm flipV="1">
              <a:off x="10227" y="2840"/>
              <a:ext cx="0" cy="7937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6150" name="AutoShape 6"/>
            <p:cNvCxnSpPr>
              <a:cxnSpLocks noChangeShapeType="1"/>
            </p:cNvCxnSpPr>
            <p:nvPr/>
          </p:nvCxnSpPr>
          <p:spPr bwMode="auto">
            <a:xfrm flipH="1">
              <a:off x="10227" y="4827"/>
              <a:ext cx="5951" cy="5949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</p:grpSp>
      <p:grpSp>
        <p:nvGrpSpPr>
          <p:cNvPr id="6151" name="Group 7"/>
          <p:cNvGrpSpPr>
            <a:grpSpLocks/>
          </p:cNvGrpSpPr>
          <p:nvPr/>
        </p:nvGrpSpPr>
        <p:grpSpPr bwMode="auto">
          <a:xfrm>
            <a:off x="692150" y="4479925"/>
            <a:ext cx="2520950" cy="2520950"/>
            <a:chOff x="567" y="567"/>
            <a:chExt cx="3969" cy="3969"/>
          </a:xfrm>
        </p:grpSpPr>
        <p:cxnSp>
          <p:nvCxnSpPr>
            <p:cNvPr id="6152" name="AutoShape 8"/>
            <p:cNvCxnSpPr>
              <a:cxnSpLocks noChangeShapeType="1"/>
            </p:cNvCxnSpPr>
            <p:nvPr/>
          </p:nvCxnSpPr>
          <p:spPr bwMode="auto">
            <a:xfrm>
              <a:off x="567" y="567"/>
              <a:ext cx="0" cy="3969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6153" name="AutoShape 9"/>
            <p:cNvCxnSpPr>
              <a:cxnSpLocks noChangeShapeType="1"/>
            </p:cNvCxnSpPr>
            <p:nvPr/>
          </p:nvCxnSpPr>
          <p:spPr bwMode="auto">
            <a:xfrm>
              <a:off x="567" y="4536"/>
              <a:ext cx="3969" cy="0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6154" name="AutoShape 10"/>
            <p:cNvCxnSpPr>
              <a:cxnSpLocks noChangeShapeType="1"/>
            </p:cNvCxnSpPr>
            <p:nvPr/>
          </p:nvCxnSpPr>
          <p:spPr bwMode="auto">
            <a:xfrm>
              <a:off x="567" y="567"/>
              <a:ext cx="3969" cy="3969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</p:grpSp>
      <p:grpSp>
        <p:nvGrpSpPr>
          <p:cNvPr id="6155" name="Group 11"/>
          <p:cNvGrpSpPr>
            <a:grpSpLocks/>
          </p:cNvGrpSpPr>
          <p:nvPr/>
        </p:nvGrpSpPr>
        <p:grpSpPr bwMode="auto">
          <a:xfrm rot="16200000">
            <a:off x="2315369" y="3939382"/>
            <a:ext cx="1260475" cy="1258887"/>
            <a:chOff x="4535" y="567"/>
            <a:chExt cx="1985" cy="1984"/>
          </a:xfrm>
        </p:grpSpPr>
        <p:cxnSp>
          <p:nvCxnSpPr>
            <p:cNvPr id="6156" name="AutoShape 12"/>
            <p:cNvCxnSpPr>
              <a:cxnSpLocks noChangeShapeType="1"/>
            </p:cNvCxnSpPr>
            <p:nvPr/>
          </p:nvCxnSpPr>
          <p:spPr bwMode="auto">
            <a:xfrm>
              <a:off x="4536" y="567"/>
              <a:ext cx="0" cy="1984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6157" name="AutoShape 13"/>
            <p:cNvCxnSpPr>
              <a:cxnSpLocks noChangeShapeType="1"/>
            </p:cNvCxnSpPr>
            <p:nvPr/>
          </p:nvCxnSpPr>
          <p:spPr bwMode="auto">
            <a:xfrm>
              <a:off x="4536" y="567"/>
              <a:ext cx="1984" cy="0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6158" name="AutoShape 14"/>
            <p:cNvCxnSpPr>
              <a:cxnSpLocks noChangeShapeType="1"/>
            </p:cNvCxnSpPr>
            <p:nvPr/>
          </p:nvCxnSpPr>
          <p:spPr bwMode="auto">
            <a:xfrm flipH="1">
              <a:off x="4535" y="567"/>
              <a:ext cx="1985" cy="1984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</p:grpSp>
      <p:grpSp>
        <p:nvGrpSpPr>
          <p:cNvPr id="6159" name="Group 15"/>
          <p:cNvGrpSpPr>
            <a:grpSpLocks/>
          </p:cNvGrpSpPr>
          <p:nvPr/>
        </p:nvGrpSpPr>
        <p:grpSpPr bwMode="auto">
          <a:xfrm>
            <a:off x="2465388" y="2625725"/>
            <a:ext cx="2520950" cy="1260475"/>
            <a:chOff x="4535" y="567"/>
            <a:chExt cx="3969" cy="1984"/>
          </a:xfrm>
        </p:grpSpPr>
        <p:cxnSp>
          <p:nvCxnSpPr>
            <p:cNvPr id="6160" name="AutoShape 16"/>
            <p:cNvCxnSpPr>
              <a:cxnSpLocks noChangeShapeType="1"/>
            </p:cNvCxnSpPr>
            <p:nvPr/>
          </p:nvCxnSpPr>
          <p:spPr bwMode="auto">
            <a:xfrm>
              <a:off x="4536" y="2551"/>
              <a:ext cx="1984" cy="0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6161" name="AutoShape 17"/>
            <p:cNvCxnSpPr>
              <a:cxnSpLocks noChangeShapeType="1"/>
            </p:cNvCxnSpPr>
            <p:nvPr/>
          </p:nvCxnSpPr>
          <p:spPr bwMode="auto">
            <a:xfrm>
              <a:off x="6520" y="567"/>
              <a:ext cx="1984" cy="0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6162" name="AutoShape 18"/>
            <p:cNvCxnSpPr>
              <a:cxnSpLocks noChangeShapeType="1"/>
            </p:cNvCxnSpPr>
            <p:nvPr/>
          </p:nvCxnSpPr>
          <p:spPr bwMode="auto">
            <a:xfrm flipH="1">
              <a:off x="6519" y="567"/>
              <a:ext cx="1985" cy="1984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6163" name="AutoShape 19"/>
            <p:cNvCxnSpPr>
              <a:cxnSpLocks noChangeShapeType="1"/>
            </p:cNvCxnSpPr>
            <p:nvPr/>
          </p:nvCxnSpPr>
          <p:spPr bwMode="auto">
            <a:xfrm flipH="1">
              <a:off x="4535" y="567"/>
              <a:ext cx="1985" cy="1984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</p:grpSp>
      <p:grpSp>
        <p:nvGrpSpPr>
          <p:cNvPr id="6164" name="Group 20"/>
          <p:cNvGrpSpPr>
            <a:grpSpLocks/>
          </p:cNvGrpSpPr>
          <p:nvPr/>
        </p:nvGrpSpPr>
        <p:grpSpPr bwMode="auto">
          <a:xfrm>
            <a:off x="2828925" y="1025525"/>
            <a:ext cx="1260475" cy="1260475"/>
            <a:chOff x="2551" y="567"/>
            <a:chExt cx="1985" cy="1984"/>
          </a:xfrm>
        </p:grpSpPr>
        <p:cxnSp>
          <p:nvCxnSpPr>
            <p:cNvPr id="6165" name="AutoShape 21"/>
            <p:cNvCxnSpPr>
              <a:cxnSpLocks noChangeShapeType="1"/>
            </p:cNvCxnSpPr>
            <p:nvPr/>
          </p:nvCxnSpPr>
          <p:spPr bwMode="auto">
            <a:xfrm>
              <a:off x="2551" y="567"/>
              <a:ext cx="0" cy="1984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6166" name="AutoShape 22"/>
            <p:cNvCxnSpPr>
              <a:cxnSpLocks noChangeShapeType="1"/>
            </p:cNvCxnSpPr>
            <p:nvPr/>
          </p:nvCxnSpPr>
          <p:spPr bwMode="auto">
            <a:xfrm>
              <a:off x="2552" y="567"/>
              <a:ext cx="1984" cy="0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6167" name="AutoShape 23"/>
            <p:cNvCxnSpPr>
              <a:cxnSpLocks noChangeShapeType="1"/>
            </p:cNvCxnSpPr>
            <p:nvPr/>
          </p:nvCxnSpPr>
          <p:spPr bwMode="auto">
            <a:xfrm>
              <a:off x="4536" y="567"/>
              <a:ext cx="0" cy="1984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6168" name="AutoShape 24"/>
            <p:cNvCxnSpPr>
              <a:cxnSpLocks noChangeShapeType="1"/>
            </p:cNvCxnSpPr>
            <p:nvPr/>
          </p:nvCxnSpPr>
          <p:spPr bwMode="auto">
            <a:xfrm>
              <a:off x="2551" y="2551"/>
              <a:ext cx="1984" cy="0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</p:grpSp>
      <p:grpSp>
        <p:nvGrpSpPr>
          <p:cNvPr id="6169" name="Group 25"/>
          <p:cNvGrpSpPr>
            <a:grpSpLocks/>
          </p:cNvGrpSpPr>
          <p:nvPr/>
        </p:nvGrpSpPr>
        <p:grpSpPr bwMode="auto">
          <a:xfrm>
            <a:off x="692150" y="2625725"/>
            <a:ext cx="2520950" cy="1260475"/>
            <a:chOff x="9356" y="7937"/>
            <a:chExt cx="3968" cy="1985"/>
          </a:xfrm>
        </p:grpSpPr>
        <p:cxnSp>
          <p:nvCxnSpPr>
            <p:cNvPr id="6170" name="AutoShape 26"/>
            <p:cNvCxnSpPr>
              <a:cxnSpLocks noChangeShapeType="1"/>
            </p:cNvCxnSpPr>
            <p:nvPr/>
          </p:nvCxnSpPr>
          <p:spPr bwMode="auto">
            <a:xfrm flipV="1">
              <a:off x="11340" y="7937"/>
              <a:ext cx="1984" cy="1985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6171" name="AutoShape 27"/>
            <p:cNvCxnSpPr>
              <a:cxnSpLocks noChangeShapeType="1"/>
            </p:cNvCxnSpPr>
            <p:nvPr/>
          </p:nvCxnSpPr>
          <p:spPr bwMode="auto">
            <a:xfrm>
              <a:off x="9356" y="7938"/>
              <a:ext cx="3968" cy="0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6172" name="AutoShape 28"/>
            <p:cNvCxnSpPr>
              <a:cxnSpLocks noChangeShapeType="1"/>
            </p:cNvCxnSpPr>
            <p:nvPr/>
          </p:nvCxnSpPr>
          <p:spPr bwMode="auto">
            <a:xfrm flipH="1" flipV="1">
              <a:off x="9356" y="7938"/>
              <a:ext cx="1983" cy="1984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</p:grpSp>
      <p:grpSp>
        <p:nvGrpSpPr>
          <p:cNvPr id="6173" name="Group 29"/>
          <p:cNvGrpSpPr>
            <a:grpSpLocks/>
          </p:cNvGrpSpPr>
          <p:nvPr/>
        </p:nvGrpSpPr>
        <p:grpSpPr bwMode="auto">
          <a:xfrm rot="16200000">
            <a:off x="2829718" y="3758407"/>
            <a:ext cx="2519363" cy="2520950"/>
            <a:chOff x="567" y="567"/>
            <a:chExt cx="3969" cy="3969"/>
          </a:xfrm>
        </p:grpSpPr>
        <p:cxnSp>
          <p:nvCxnSpPr>
            <p:cNvPr id="6174" name="AutoShape 30"/>
            <p:cNvCxnSpPr>
              <a:cxnSpLocks noChangeShapeType="1"/>
            </p:cNvCxnSpPr>
            <p:nvPr/>
          </p:nvCxnSpPr>
          <p:spPr bwMode="auto">
            <a:xfrm>
              <a:off x="567" y="567"/>
              <a:ext cx="0" cy="3969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6175" name="AutoShape 31"/>
            <p:cNvCxnSpPr>
              <a:cxnSpLocks noChangeShapeType="1"/>
            </p:cNvCxnSpPr>
            <p:nvPr/>
          </p:nvCxnSpPr>
          <p:spPr bwMode="auto">
            <a:xfrm>
              <a:off x="567" y="4536"/>
              <a:ext cx="3969" cy="0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6176" name="AutoShape 32"/>
            <p:cNvCxnSpPr>
              <a:cxnSpLocks noChangeShapeType="1"/>
            </p:cNvCxnSpPr>
            <p:nvPr/>
          </p:nvCxnSpPr>
          <p:spPr bwMode="auto">
            <a:xfrm>
              <a:off x="567" y="567"/>
              <a:ext cx="3969" cy="3969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</p:grpSp>
      <p:grpSp>
        <p:nvGrpSpPr>
          <p:cNvPr id="6177" name="Group 33"/>
          <p:cNvGrpSpPr>
            <a:grpSpLocks/>
          </p:cNvGrpSpPr>
          <p:nvPr/>
        </p:nvGrpSpPr>
        <p:grpSpPr bwMode="auto">
          <a:xfrm rot="16200000">
            <a:off x="1205706" y="1026319"/>
            <a:ext cx="1260475" cy="1258888"/>
            <a:chOff x="4535" y="567"/>
            <a:chExt cx="1985" cy="1984"/>
          </a:xfrm>
        </p:grpSpPr>
        <p:cxnSp>
          <p:nvCxnSpPr>
            <p:cNvPr id="6178" name="AutoShape 34"/>
            <p:cNvCxnSpPr>
              <a:cxnSpLocks noChangeShapeType="1"/>
            </p:cNvCxnSpPr>
            <p:nvPr/>
          </p:nvCxnSpPr>
          <p:spPr bwMode="auto">
            <a:xfrm>
              <a:off x="4536" y="567"/>
              <a:ext cx="0" cy="1984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6179" name="AutoShape 35"/>
            <p:cNvCxnSpPr>
              <a:cxnSpLocks noChangeShapeType="1"/>
            </p:cNvCxnSpPr>
            <p:nvPr/>
          </p:nvCxnSpPr>
          <p:spPr bwMode="auto">
            <a:xfrm>
              <a:off x="4536" y="567"/>
              <a:ext cx="1984" cy="0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6180" name="AutoShape 36"/>
            <p:cNvCxnSpPr>
              <a:cxnSpLocks noChangeShapeType="1"/>
            </p:cNvCxnSpPr>
            <p:nvPr/>
          </p:nvCxnSpPr>
          <p:spPr bwMode="auto">
            <a:xfrm flipH="1">
              <a:off x="4535" y="567"/>
              <a:ext cx="1985" cy="1984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" name="Group 2"/>
          <p:cNvGrpSpPr>
            <a:grpSpLocks/>
          </p:cNvGrpSpPr>
          <p:nvPr/>
        </p:nvGrpSpPr>
        <p:grpSpPr bwMode="auto">
          <a:xfrm>
            <a:off x="7035800" y="542925"/>
            <a:ext cx="2520950" cy="6310313"/>
            <a:chOff x="11080" y="855"/>
            <a:chExt cx="3970" cy="9937"/>
          </a:xfrm>
        </p:grpSpPr>
        <p:cxnSp>
          <p:nvCxnSpPr>
            <p:cNvPr id="7171" name="AutoShape 3"/>
            <p:cNvCxnSpPr>
              <a:cxnSpLocks noChangeShapeType="1"/>
            </p:cNvCxnSpPr>
            <p:nvPr/>
          </p:nvCxnSpPr>
          <p:spPr bwMode="auto">
            <a:xfrm rot="5400000" flipH="1">
              <a:off x="11079" y="8808"/>
              <a:ext cx="1985" cy="1984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7172" name="AutoShape 4"/>
            <p:cNvCxnSpPr>
              <a:cxnSpLocks noChangeShapeType="1"/>
            </p:cNvCxnSpPr>
            <p:nvPr/>
          </p:nvCxnSpPr>
          <p:spPr bwMode="auto">
            <a:xfrm>
              <a:off x="15049" y="2840"/>
              <a:ext cx="1" cy="5960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7173" name="AutoShape 5"/>
            <p:cNvCxnSpPr>
              <a:cxnSpLocks noChangeShapeType="1"/>
            </p:cNvCxnSpPr>
            <p:nvPr/>
          </p:nvCxnSpPr>
          <p:spPr bwMode="auto">
            <a:xfrm rot="5400000">
              <a:off x="13060" y="8804"/>
              <a:ext cx="1992" cy="1984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7174" name="AutoShape 6"/>
            <p:cNvCxnSpPr>
              <a:cxnSpLocks noChangeShapeType="1"/>
            </p:cNvCxnSpPr>
            <p:nvPr/>
          </p:nvCxnSpPr>
          <p:spPr bwMode="auto">
            <a:xfrm flipH="1">
              <a:off x="11081" y="2839"/>
              <a:ext cx="2" cy="5953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7175" name="AutoShape 7"/>
            <p:cNvCxnSpPr>
              <a:cxnSpLocks noChangeShapeType="1"/>
            </p:cNvCxnSpPr>
            <p:nvPr/>
          </p:nvCxnSpPr>
          <p:spPr bwMode="auto">
            <a:xfrm rot="10800000" flipV="1">
              <a:off x="11083" y="855"/>
              <a:ext cx="1984" cy="1985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7176" name="AutoShape 8"/>
            <p:cNvCxnSpPr>
              <a:cxnSpLocks noChangeShapeType="1"/>
            </p:cNvCxnSpPr>
            <p:nvPr/>
          </p:nvCxnSpPr>
          <p:spPr bwMode="auto">
            <a:xfrm rot="10800000" flipH="1" flipV="1">
              <a:off x="13067" y="855"/>
              <a:ext cx="1983" cy="1984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</p:grpSp>
      <p:grpSp>
        <p:nvGrpSpPr>
          <p:cNvPr id="7177" name="Group 9"/>
          <p:cNvGrpSpPr>
            <a:grpSpLocks/>
          </p:cNvGrpSpPr>
          <p:nvPr/>
        </p:nvGrpSpPr>
        <p:grpSpPr bwMode="auto">
          <a:xfrm>
            <a:off x="1293813" y="4175125"/>
            <a:ext cx="2519362" cy="2520950"/>
            <a:chOff x="567" y="567"/>
            <a:chExt cx="3969" cy="3969"/>
          </a:xfrm>
        </p:grpSpPr>
        <p:cxnSp>
          <p:nvCxnSpPr>
            <p:cNvPr id="7178" name="AutoShape 10"/>
            <p:cNvCxnSpPr>
              <a:cxnSpLocks noChangeShapeType="1"/>
            </p:cNvCxnSpPr>
            <p:nvPr/>
          </p:nvCxnSpPr>
          <p:spPr bwMode="auto">
            <a:xfrm>
              <a:off x="567" y="567"/>
              <a:ext cx="0" cy="3969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7179" name="AutoShape 11"/>
            <p:cNvCxnSpPr>
              <a:cxnSpLocks noChangeShapeType="1"/>
            </p:cNvCxnSpPr>
            <p:nvPr/>
          </p:nvCxnSpPr>
          <p:spPr bwMode="auto">
            <a:xfrm>
              <a:off x="567" y="4536"/>
              <a:ext cx="3969" cy="0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7180" name="AutoShape 12"/>
            <p:cNvCxnSpPr>
              <a:cxnSpLocks noChangeShapeType="1"/>
            </p:cNvCxnSpPr>
            <p:nvPr/>
          </p:nvCxnSpPr>
          <p:spPr bwMode="auto">
            <a:xfrm>
              <a:off x="567" y="567"/>
              <a:ext cx="3969" cy="3969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</p:grpSp>
      <p:grpSp>
        <p:nvGrpSpPr>
          <p:cNvPr id="7181" name="Group 13"/>
          <p:cNvGrpSpPr>
            <a:grpSpLocks/>
          </p:cNvGrpSpPr>
          <p:nvPr/>
        </p:nvGrpSpPr>
        <p:grpSpPr bwMode="auto">
          <a:xfrm rot="16200000">
            <a:off x="2917031" y="3636169"/>
            <a:ext cx="1260475" cy="1258888"/>
            <a:chOff x="4535" y="567"/>
            <a:chExt cx="1985" cy="1984"/>
          </a:xfrm>
        </p:grpSpPr>
        <p:cxnSp>
          <p:nvCxnSpPr>
            <p:cNvPr id="7182" name="AutoShape 14"/>
            <p:cNvCxnSpPr>
              <a:cxnSpLocks noChangeShapeType="1"/>
            </p:cNvCxnSpPr>
            <p:nvPr/>
          </p:nvCxnSpPr>
          <p:spPr bwMode="auto">
            <a:xfrm>
              <a:off x="4536" y="567"/>
              <a:ext cx="0" cy="1984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7183" name="AutoShape 15"/>
            <p:cNvCxnSpPr>
              <a:cxnSpLocks noChangeShapeType="1"/>
            </p:cNvCxnSpPr>
            <p:nvPr/>
          </p:nvCxnSpPr>
          <p:spPr bwMode="auto">
            <a:xfrm>
              <a:off x="4536" y="567"/>
              <a:ext cx="1984" cy="0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7184" name="AutoShape 16"/>
            <p:cNvCxnSpPr>
              <a:cxnSpLocks noChangeShapeType="1"/>
            </p:cNvCxnSpPr>
            <p:nvPr/>
          </p:nvCxnSpPr>
          <p:spPr bwMode="auto">
            <a:xfrm flipH="1">
              <a:off x="4535" y="567"/>
              <a:ext cx="1985" cy="1984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</p:grpSp>
      <p:grpSp>
        <p:nvGrpSpPr>
          <p:cNvPr id="7185" name="Group 17"/>
          <p:cNvGrpSpPr>
            <a:grpSpLocks/>
          </p:cNvGrpSpPr>
          <p:nvPr/>
        </p:nvGrpSpPr>
        <p:grpSpPr bwMode="auto">
          <a:xfrm>
            <a:off x="3067050" y="2320925"/>
            <a:ext cx="2520950" cy="1260475"/>
            <a:chOff x="4535" y="567"/>
            <a:chExt cx="3969" cy="1984"/>
          </a:xfrm>
        </p:grpSpPr>
        <p:cxnSp>
          <p:nvCxnSpPr>
            <p:cNvPr id="7186" name="AutoShape 18"/>
            <p:cNvCxnSpPr>
              <a:cxnSpLocks noChangeShapeType="1"/>
            </p:cNvCxnSpPr>
            <p:nvPr/>
          </p:nvCxnSpPr>
          <p:spPr bwMode="auto">
            <a:xfrm>
              <a:off x="4536" y="2551"/>
              <a:ext cx="1984" cy="0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7187" name="AutoShape 19"/>
            <p:cNvCxnSpPr>
              <a:cxnSpLocks noChangeShapeType="1"/>
            </p:cNvCxnSpPr>
            <p:nvPr/>
          </p:nvCxnSpPr>
          <p:spPr bwMode="auto">
            <a:xfrm>
              <a:off x="6520" y="567"/>
              <a:ext cx="1984" cy="0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7188" name="AutoShape 20"/>
            <p:cNvCxnSpPr>
              <a:cxnSpLocks noChangeShapeType="1"/>
            </p:cNvCxnSpPr>
            <p:nvPr/>
          </p:nvCxnSpPr>
          <p:spPr bwMode="auto">
            <a:xfrm flipH="1">
              <a:off x="6519" y="567"/>
              <a:ext cx="1985" cy="1984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7189" name="AutoShape 21"/>
            <p:cNvCxnSpPr>
              <a:cxnSpLocks noChangeShapeType="1"/>
            </p:cNvCxnSpPr>
            <p:nvPr/>
          </p:nvCxnSpPr>
          <p:spPr bwMode="auto">
            <a:xfrm flipH="1">
              <a:off x="4535" y="567"/>
              <a:ext cx="1985" cy="1984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</p:grpSp>
      <p:grpSp>
        <p:nvGrpSpPr>
          <p:cNvPr id="7190" name="Group 22"/>
          <p:cNvGrpSpPr>
            <a:grpSpLocks/>
          </p:cNvGrpSpPr>
          <p:nvPr/>
        </p:nvGrpSpPr>
        <p:grpSpPr bwMode="auto">
          <a:xfrm>
            <a:off x="3430588" y="720725"/>
            <a:ext cx="1260475" cy="1260475"/>
            <a:chOff x="2551" y="567"/>
            <a:chExt cx="1985" cy="1984"/>
          </a:xfrm>
        </p:grpSpPr>
        <p:cxnSp>
          <p:nvCxnSpPr>
            <p:cNvPr id="7191" name="AutoShape 23"/>
            <p:cNvCxnSpPr>
              <a:cxnSpLocks noChangeShapeType="1"/>
            </p:cNvCxnSpPr>
            <p:nvPr/>
          </p:nvCxnSpPr>
          <p:spPr bwMode="auto">
            <a:xfrm>
              <a:off x="2551" y="567"/>
              <a:ext cx="0" cy="1984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7192" name="AutoShape 24"/>
            <p:cNvCxnSpPr>
              <a:cxnSpLocks noChangeShapeType="1"/>
            </p:cNvCxnSpPr>
            <p:nvPr/>
          </p:nvCxnSpPr>
          <p:spPr bwMode="auto">
            <a:xfrm>
              <a:off x="2552" y="567"/>
              <a:ext cx="1984" cy="0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7193" name="AutoShape 25"/>
            <p:cNvCxnSpPr>
              <a:cxnSpLocks noChangeShapeType="1"/>
            </p:cNvCxnSpPr>
            <p:nvPr/>
          </p:nvCxnSpPr>
          <p:spPr bwMode="auto">
            <a:xfrm>
              <a:off x="4536" y="567"/>
              <a:ext cx="0" cy="1984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7194" name="AutoShape 26"/>
            <p:cNvCxnSpPr>
              <a:cxnSpLocks noChangeShapeType="1"/>
            </p:cNvCxnSpPr>
            <p:nvPr/>
          </p:nvCxnSpPr>
          <p:spPr bwMode="auto">
            <a:xfrm>
              <a:off x="2551" y="2551"/>
              <a:ext cx="1984" cy="0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</p:grpSp>
      <p:grpSp>
        <p:nvGrpSpPr>
          <p:cNvPr id="7195" name="Group 27"/>
          <p:cNvGrpSpPr>
            <a:grpSpLocks/>
          </p:cNvGrpSpPr>
          <p:nvPr/>
        </p:nvGrpSpPr>
        <p:grpSpPr bwMode="auto">
          <a:xfrm>
            <a:off x="1293813" y="2320925"/>
            <a:ext cx="2519362" cy="1260475"/>
            <a:chOff x="9356" y="7937"/>
            <a:chExt cx="3968" cy="1985"/>
          </a:xfrm>
        </p:grpSpPr>
        <p:cxnSp>
          <p:nvCxnSpPr>
            <p:cNvPr id="7196" name="AutoShape 28"/>
            <p:cNvCxnSpPr>
              <a:cxnSpLocks noChangeShapeType="1"/>
            </p:cNvCxnSpPr>
            <p:nvPr/>
          </p:nvCxnSpPr>
          <p:spPr bwMode="auto">
            <a:xfrm flipV="1">
              <a:off x="11340" y="7937"/>
              <a:ext cx="1984" cy="1985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7197" name="AutoShape 29"/>
            <p:cNvCxnSpPr>
              <a:cxnSpLocks noChangeShapeType="1"/>
            </p:cNvCxnSpPr>
            <p:nvPr/>
          </p:nvCxnSpPr>
          <p:spPr bwMode="auto">
            <a:xfrm>
              <a:off x="9356" y="7938"/>
              <a:ext cx="3968" cy="0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7198" name="AutoShape 30"/>
            <p:cNvCxnSpPr>
              <a:cxnSpLocks noChangeShapeType="1"/>
            </p:cNvCxnSpPr>
            <p:nvPr/>
          </p:nvCxnSpPr>
          <p:spPr bwMode="auto">
            <a:xfrm flipH="1" flipV="1">
              <a:off x="9356" y="7938"/>
              <a:ext cx="1983" cy="1984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</p:grpSp>
      <p:grpSp>
        <p:nvGrpSpPr>
          <p:cNvPr id="7199" name="Group 31"/>
          <p:cNvGrpSpPr>
            <a:grpSpLocks/>
          </p:cNvGrpSpPr>
          <p:nvPr/>
        </p:nvGrpSpPr>
        <p:grpSpPr bwMode="auto">
          <a:xfrm rot="16200000">
            <a:off x="3429794" y="3455194"/>
            <a:ext cx="2520950" cy="2519362"/>
            <a:chOff x="567" y="567"/>
            <a:chExt cx="3969" cy="3969"/>
          </a:xfrm>
        </p:grpSpPr>
        <p:cxnSp>
          <p:nvCxnSpPr>
            <p:cNvPr id="7200" name="AutoShape 32"/>
            <p:cNvCxnSpPr>
              <a:cxnSpLocks noChangeShapeType="1"/>
            </p:cNvCxnSpPr>
            <p:nvPr/>
          </p:nvCxnSpPr>
          <p:spPr bwMode="auto">
            <a:xfrm>
              <a:off x="567" y="567"/>
              <a:ext cx="0" cy="3969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7201" name="AutoShape 33"/>
            <p:cNvCxnSpPr>
              <a:cxnSpLocks noChangeShapeType="1"/>
            </p:cNvCxnSpPr>
            <p:nvPr/>
          </p:nvCxnSpPr>
          <p:spPr bwMode="auto">
            <a:xfrm>
              <a:off x="567" y="4536"/>
              <a:ext cx="3969" cy="0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7202" name="AutoShape 34"/>
            <p:cNvCxnSpPr>
              <a:cxnSpLocks noChangeShapeType="1"/>
            </p:cNvCxnSpPr>
            <p:nvPr/>
          </p:nvCxnSpPr>
          <p:spPr bwMode="auto">
            <a:xfrm>
              <a:off x="567" y="567"/>
              <a:ext cx="3969" cy="3969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</p:grpSp>
      <p:grpSp>
        <p:nvGrpSpPr>
          <p:cNvPr id="7203" name="Group 35"/>
          <p:cNvGrpSpPr>
            <a:grpSpLocks/>
          </p:cNvGrpSpPr>
          <p:nvPr/>
        </p:nvGrpSpPr>
        <p:grpSpPr bwMode="auto">
          <a:xfrm rot="16200000">
            <a:off x="1806575" y="720725"/>
            <a:ext cx="1260475" cy="1260475"/>
            <a:chOff x="4535" y="567"/>
            <a:chExt cx="1985" cy="1984"/>
          </a:xfrm>
        </p:grpSpPr>
        <p:cxnSp>
          <p:nvCxnSpPr>
            <p:cNvPr id="7204" name="AutoShape 36"/>
            <p:cNvCxnSpPr>
              <a:cxnSpLocks noChangeShapeType="1"/>
            </p:cNvCxnSpPr>
            <p:nvPr/>
          </p:nvCxnSpPr>
          <p:spPr bwMode="auto">
            <a:xfrm>
              <a:off x="4536" y="567"/>
              <a:ext cx="0" cy="1984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7205" name="AutoShape 37"/>
            <p:cNvCxnSpPr>
              <a:cxnSpLocks noChangeShapeType="1"/>
            </p:cNvCxnSpPr>
            <p:nvPr/>
          </p:nvCxnSpPr>
          <p:spPr bwMode="auto">
            <a:xfrm>
              <a:off x="4536" y="567"/>
              <a:ext cx="1984" cy="0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7206" name="AutoShape 38"/>
            <p:cNvCxnSpPr>
              <a:cxnSpLocks noChangeShapeType="1"/>
            </p:cNvCxnSpPr>
            <p:nvPr/>
          </p:nvCxnSpPr>
          <p:spPr bwMode="auto">
            <a:xfrm flipH="1">
              <a:off x="4535" y="567"/>
              <a:ext cx="1985" cy="1984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4" name="Group 2"/>
          <p:cNvGrpSpPr>
            <a:grpSpLocks/>
          </p:cNvGrpSpPr>
          <p:nvPr/>
        </p:nvGrpSpPr>
        <p:grpSpPr bwMode="auto">
          <a:xfrm>
            <a:off x="2155825" y="4146550"/>
            <a:ext cx="5032375" cy="2524125"/>
            <a:chOff x="3395" y="6531"/>
            <a:chExt cx="7926" cy="3973"/>
          </a:xfrm>
        </p:grpSpPr>
        <p:cxnSp>
          <p:nvCxnSpPr>
            <p:cNvPr id="8195" name="AutoShape 3"/>
            <p:cNvCxnSpPr>
              <a:cxnSpLocks noChangeShapeType="1"/>
            </p:cNvCxnSpPr>
            <p:nvPr/>
          </p:nvCxnSpPr>
          <p:spPr bwMode="auto">
            <a:xfrm>
              <a:off x="3396" y="6531"/>
              <a:ext cx="0" cy="3969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8196" name="AutoShape 4"/>
            <p:cNvCxnSpPr>
              <a:cxnSpLocks noChangeShapeType="1"/>
            </p:cNvCxnSpPr>
            <p:nvPr/>
          </p:nvCxnSpPr>
          <p:spPr bwMode="auto">
            <a:xfrm>
              <a:off x="11321" y="6531"/>
              <a:ext cx="0" cy="3971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8197" name="AutoShape 5"/>
            <p:cNvCxnSpPr>
              <a:cxnSpLocks noChangeShapeType="1"/>
            </p:cNvCxnSpPr>
            <p:nvPr/>
          </p:nvCxnSpPr>
          <p:spPr bwMode="auto">
            <a:xfrm flipH="1" flipV="1">
              <a:off x="3396" y="10503"/>
              <a:ext cx="7923" cy="1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8198" name="AutoShape 6"/>
            <p:cNvCxnSpPr>
              <a:cxnSpLocks noChangeShapeType="1"/>
            </p:cNvCxnSpPr>
            <p:nvPr/>
          </p:nvCxnSpPr>
          <p:spPr bwMode="auto">
            <a:xfrm flipH="1">
              <a:off x="3395" y="6532"/>
              <a:ext cx="7926" cy="0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</p:grpSp>
      <p:grpSp>
        <p:nvGrpSpPr>
          <p:cNvPr id="8199" name="Group 7"/>
          <p:cNvGrpSpPr>
            <a:grpSpLocks/>
          </p:cNvGrpSpPr>
          <p:nvPr/>
        </p:nvGrpSpPr>
        <p:grpSpPr bwMode="auto">
          <a:xfrm rot="5400000">
            <a:off x="1053307" y="1235868"/>
            <a:ext cx="2520950" cy="2519363"/>
            <a:chOff x="567" y="567"/>
            <a:chExt cx="3969" cy="3969"/>
          </a:xfrm>
        </p:grpSpPr>
        <p:cxnSp>
          <p:nvCxnSpPr>
            <p:cNvPr id="8200" name="AutoShape 8"/>
            <p:cNvCxnSpPr>
              <a:cxnSpLocks noChangeShapeType="1"/>
            </p:cNvCxnSpPr>
            <p:nvPr/>
          </p:nvCxnSpPr>
          <p:spPr bwMode="auto">
            <a:xfrm>
              <a:off x="567" y="567"/>
              <a:ext cx="0" cy="3969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8201" name="AutoShape 9"/>
            <p:cNvCxnSpPr>
              <a:cxnSpLocks noChangeShapeType="1"/>
            </p:cNvCxnSpPr>
            <p:nvPr/>
          </p:nvCxnSpPr>
          <p:spPr bwMode="auto">
            <a:xfrm>
              <a:off x="567" y="4536"/>
              <a:ext cx="3969" cy="0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8202" name="AutoShape 10"/>
            <p:cNvCxnSpPr>
              <a:cxnSpLocks noChangeShapeType="1"/>
            </p:cNvCxnSpPr>
            <p:nvPr/>
          </p:nvCxnSpPr>
          <p:spPr bwMode="auto">
            <a:xfrm>
              <a:off x="567" y="567"/>
              <a:ext cx="3969" cy="3969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</p:grpSp>
      <p:grpSp>
        <p:nvGrpSpPr>
          <p:cNvPr id="8203" name="Group 11"/>
          <p:cNvGrpSpPr>
            <a:grpSpLocks/>
          </p:cNvGrpSpPr>
          <p:nvPr/>
        </p:nvGrpSpPr>
        <p:grpSpPr bwMode="auto">
          <a:xfrm rot="16200000">
            <a:off x="4660106" y="2316957"/>
            <a:ext cx="1260475" cy="1258888"/>
            <a:chOff x="4535" y="567"/>
            <a:chExt cx="1985" cy="1984"/>
          </a:xfrm>
        </p:grpSpPr>
        <p:cxnSp>
          <p:nvCxnSpPr>
            <p:cNvPr id="8204" name="AutoShape 12"/>
            <p:cNvCxnSpPr>
              <a:cxnSpLocks noChangeShapeType="1"/>
            </p:cNvCxnSpPr>
            <p:nvPr/>
          </p:nvCxnSpPr>
          <p:spPr bwMode="auto">
            <a:xfrm>
              <a:off x="4536" y="567"/>
              <a:ext cx="0" cy="1984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8205" name="AutoShape 13"/>
            <p:cNvCxnSpPr>
              <a:cxnSpLocks noChangeShapeType="1"/>
            </p:cNvCxnSpPr>
            <p:nvPr/>
          </p:nvCxnSpPr>
          <p:spPr bwMode="auto">
            <a:xfrm>
              <a:off x="4536" y="567"/>
              <a:ext cx="1984" cy="0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8206" name="AutoShape 14"/>
            <p:cNvCxnSpPr>
              <a:cxnSpLocks noChangeShapeType="1"/>
            </p:cNvCxnSpPr>
            <p:nvPr/>
          </p:nvCxnSpPr>
          <p:spPr bwMode="auto">
            <a:xfrm flipH="1">
              <a:off x="4535" y="567"/>
              <a:ext cx="1985" cy="1984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</p:grpSp>
      <p:grpSp>
        <p:nvGrpSpPr>
          <p:cNvPr id="8207" name="Group 15"/>
          <p:cNvGrpSpPr>
            <a:grpSpLocks/>
          </p:cNvGrpSpPr>
          <p:nvPr/>
        </p:nvGrpSpPr>
        <p:grpSpPr bwMode="auto">
          <a:xfrm flipH="1">
            <a:off x="3759200" y="873125"/>
            <a:ext cx="2524125" cy="1260475"/>
            <a:chOff x="4535" y="567"/>
            <a:chExt cx="3969" cy="1984"/>
          </a:xfrm>
        </p:grpSpPr>
        <p:cxnSp>
          <p:nvCxnSpPr>
            <p:cNvPr id="8208" name="AutoShape 16"/>
            <p:cNvCxnSpPr>
              <a:cxnSpLocks noChangeShapeType="1"/>
            </p:cNvCxnSpPr>
            <p:nvPr/>
          </p:nvCxnSpPr>
          <p:spPr bwMode="auto">
            <a:xfrm>
              <a:off x="4536" y="2551"/>
              <a:ext cx="1984" cy="0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8209" name="AutoShape 17"/>
            <p:cNvCxnSpPr>
              <a:cxnSpLocks noChangeShapeType="1"/>
            </p:cNvCxnSpPr>
            <p:nvPr/>
          </p:nvCxnSpPr>
          <p:spPr bwMode="auto">
            <a:xfrm flipV="1">
              <a:off x="6520" y="567"/>
              <a:ext cx="1984" cy="0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8210" name="AutoShape 18"/>
            <p:cNvCxnSpPr>
              <a:cxnSpLocks noChangeShapeType="1"/>
            </p:cNvCxnSpPr>
            <p:nvPr/>
          </p:nvCxnSpPr>
          <p:spPr bwMode="auto">
            <a:xfrm flipH="1">
              <a:off x="6519" y="567"/>
              <a:ext cx="1985" cy="1984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8211" name="AutoShape 19"/>
            <p:cNvCxnSpPr>
              <a:cxnSpLocks noChangeShapeType="1"/>
            </p:cNvCxnSpPr>
            <p:nvPr/>
          </p:nvCxnSpPr>
          <p:spPr bwMode="auto">
            <a:xfrm flipH="1">
              <a:off x="4535" y="567"/>
              <a:ext cx="1985" cy="1984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</p:grpSp>
      <p:grpSp>
        <p:nvGrpSpPr>
          <p:cNvPr id="8212" name="Group 20"/>
          <p:cNvGrpSpPr>
            <a:grpSpLocks/>
          </p:cNvGrpSpPr>
          <p:nvPr/>
        </p:nvGrpSpPr>
        <p:grpSpPr bwMode="auto">
          <a:xfrm>
            <a:off x="8628063" y="873125"/>
            <a:ext cx="1260475" cy="1260475"/>
            <a:chOff x="2551" y="567"/>
            <a:chExt cx="1985" cy="1984"/>
          </a:xfrm>
        </p:grpSpPr>
        <p:cxnSp>
          <p:nvCxnSpPr>
            <p:cNvPr id="8213" name="AutoShape 21"/>
            <p:cNvCxnSpPr>
              <a:cxnSpLocks noChangeShapeType="1"/>
            </p:cNvCxnSpPr>
            <p:nvPr/>
          </p:nvCxnSpPr>
          <p:spPr bwMode="auto">
            <a:xfrm>
              <a:off x="2551" y="567"/>
              <a:ext cx="0" cy="1984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8214" name="AutoShape 22"/>
            <p:cNvCxnSpPr>
              <a:cxnSpLocks noChangeShapeType="1"/>
            </p:cNvCxnSpPr>
            <p:nvPr/>
          </p:nvCxnSpPr>
          <p:spPr bwMode="auto">
            <a:xfrm>
              <a:off x="2552" y="567"/>
              <a:ext cx="1984" cy="0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8215" name="AutoShape 23"/>
            <p:cNvCxnSpPr>
              <a:cxnSpLocks noChangeShapeType="1"/>
            </p:cNvCxnSpPr>
            <p:nvPr/>
          </p:nvCxnSpPr>
          <p:spPr bwMode="auto">
            <a:xfrm>
              <a:off x="4536" y="567"/>
              <a:ext cx="0" cy="1984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8216" name="AutoShape 24"/>
            <p:cNvCxnSpPr>
              <a:cxnSpLocks noChangeShapeType="1"/>
            </p:cNvCxnSpPr>
            <p:nvPr/>
          </p:nvCxnSpPr>
          <p:spPr bwMode="auto">
            <a:xfrm>
              <a:off x="2551" y="2551"/>
              <a:ext cx="1984" cy="0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</p:grpSp>
      <p:grpSp>
        <p:nvGrpSpPr>
          <p:cNvPr id="8217" name="Group 25"/>
          <p:cNvGrpSpPr>
            <a:grpSpLocks/>
          </p:cNvGrpSpPr>
          <p:nvPr/>
        </p:nvGrpSpPr>
        <p:grpSpPr bwMode="auto">
          <a:xfrm rot="10800000">
            <a:off x="1958975" y="2495550"/>
            <a:ext cx="2519363" cy="1260475"/>
            <a:chOff x="9356" y="7937"/>
            <a:chExt cx="3968" cy="1985"/>
          </a:xfrm>
        </p:grpSpPr>
        <p:cxnSp>
          <p:nvCxnSpPr>
            <p:cNvPr id="8218" name="AutoShape 26"/>
            <p:cNvCxnSpPr>
              <a:cxnSpLocks noChangeShapeType="1"/>
            </p:cNvCxnSpPr>
            <p:nvPr/>
          </p:nvCxnSpPr>
          <p:spPr bwMode="auto">
            <a:xfrm flipV="1">
              <a:off x="11340" y="7937"/>
              <a:ext cx="1984" cy="1985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8219" name="AutoShape 27"/>
            <p:cNvCxnSpPr>
              <a:cxnSpLocks noChangeShapeType="1"/>
            </p:cNvCxnSpPr>
            <p:nvPr/>
          </p:nvCxnSpPr>
          <p:spPr bwMode="auto">
            <a:xfrm>
              <a:off x="9356" y="7938"/>
              <a:ext cx="3968" cy="0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8220" name="AutoShape 28"/>
            <p:cNvCxnSpPr>
              <a:cxnSpLocks noChangeShapeType="1"/>
            </p:cNvCxnSpPr>
            <p:nvPr/>
          </p:nvCxnSpPr>
          <p:spPr bwMode="auto">
            <a:xfrm flipH="1" flipV="1">
              <a:off x="9356" y="7938"/>
              <a:ext cx="1983" cy="1984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</p:grpSp>
      <p:grpSp>
        <p:nvGrpSpPr>
          <p:cNvPr id="8221" name="Group 29"/>
          <p:cNvGrpSpPr>
            <a:grpSpLocks/>
          </p:cNvGrpSpPr>
          <p:nvPr/>
        </p:nvGrpSpPr>
        <p:grpSpPr bwMode="auto">
          <a:xfrm rot="16200000">
            <a:off x="5919788" y="1416050"/>
            <a:ext cx="2520950" cy="2520950"/>
            <a:chOff x="567" y="567"/>
            <a:chExt cx="3969" cy="3969"/>
          </a:xfrm>
        </p:grpSpPr>
        <p:cxnSp>
          <p:nvCxnSpPr>
            <p:cNvPr id="8222" name="AutoShape 30"/>
            <p:cNvCxnSpPr>
              <a:cxnSpLocks noChangeShapeType="1"/>
            </p:cNvCxnSpPr>
            <p:nvPr/>
          </p:nvCxnSpPr>
          <p:spPr bwMode="auto">
            <a:xfrm>
              <a:off x="567" y="567"/>
              <a:ext cx="0" cy="3969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8223" name="AutoShape 31"/>
            <p:cNvCxnSpPr>
              <a:cxnSpLocks noChangeShapeType="1"/>
            </p:cNvCxnSpPr>
            <p:nvPr/>
          </p:nvCxnSpPr>
          <p:spPr bwMode="auto">
            <a:xfrm>
              <a:off x="567" y="4536"/>
              <a:ext cx="3969" cy="0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8224" name="AutoShape 32"/>
            <p:cNvCxnSpPr>
              <a:cxnSpLocks noChangeShapeType="1"/>
            </p:cNvCxnSpPr>
            <p:nvPr/>
          </p:nvCxnSpPr>
          <p:spPr bwMode="auto">
            <a:xfrm>
              <a:off x="567" y="567"/>
              <a:ext cx="3969" cy="3969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</p:grpSp>
      <p:grpSp>
        <p:nvGrpSpPr>
          <p:cNvPr id="8225" name="Group 33"/>
          <p:cNvGrpSpPr>
            <a:grpSpLocks/>
          </p:cNvGrpSpPr>
          <p:nvPr/>
        </p:nvGrpSpPr>
        <p:grpSpPr bwMode="auto">
          <a:xfrm rot="10800000">
            <a:off x="8628063" y="2676525"/>
            <a:ext cx="1260475" cy="1260475"/>
            <a:chOff x="4535" y="567"/>
            <a:chExt cx="1985" cy="1984"/>
          </a:xfrm>
        </p:grpSpPr>
        <p:cxnSp>
          <p:nvCxnSpPr>
            <p:cNvPr id="8226" name="AutoShape 34"/>
            <p:cNvCxnSpPr>
              <a:cxnSpLocks noChangeShapeType="1"/>
            </p:cNvCxnSpPr>
            <p:nvPr/>
          </p:nvCxnSpPr>
          <p:spPr bwMode="auto">
            <a:xfrm>
              <a:off x="4536" y="567"/>
              <a:ext cx="0" cy="1984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8227" name="AutoShape 35"/>
            <p:cNvCxnSpPr>
              <a:cxnSpLocks noChangeShapeType="1"/>
            </p:cNvCxnSpPr>
            <p:nvPr/>
          </p:nvCxnSpPr>
          <p:spPr bwMode="auto">
            <a:xfrm>
              <a:off x="4536" y="567"/>
              <a:ext cx="1984" cy="0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8228" name="AutoShape 36"/>
            <p:cNvCxnSpPr>
              <a:cxnSpLocks noChangeShapeType="1"/>
            </p:cNvCxnSpPr>
            <p:nvPr/>
          </p:nvCxnSpPr>
          <p:spPr bwMode="auto">
            <a:xfrm flipH="1">
              <a:off x="4535" y="567"/>
              <a:ext cx="1985" cy="1984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18" name="Group 2"/>
          <p:cNvGrpSpPr>
            <a:grpSpLocks/>
          </p:cNvGrpSpPr>
          <p:nvPr/>
        </p:nvGrpSpPr>
        <p:grpSpPr bwMode="auto">
          <a:xfrm>
            <a:off x="6316663" y="541338"/>
            <a:ext cx="3781425" cy="6307137"/>
            <a:chOff x="9947" y="852"/>
            <a:chExt cx="5956" cy="9933"/>
          </a:xfrm>
        </p:grpSpPr>
        <p:cxnSp>
          <p:nvCxnSpPr>
            <p:cNvPr id="9219" name="AutoShape 3"/>
            <p:cNvCxnSpPr>
              <a:cxnSpLocks noChangeShapeType="1"/>
            </p:cNvCxnSpPr>
            <p:nvPr/>
          </p:nvCxnSpPr>
          <p:spPr bwMode="auto">
            <a:xfrm rot="5400000">
              <a:off x="8955" y="3807"/>
              <a:ext cx="1984" cy="0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9220" name="AutoShape 4"/>
            <p:cNvCxnSpPr>
              <a:cxnSpLocks noChangeShapeType="1"/>
            </p:cNvCxnSpPr>
            <p:nvPr/>
          </p:nvCxnSpPr>
          <p:spPr bwMode="auto">
            <a:xfrm flipH="1" flipV="1">
              <a:off x="9947" y="4828"/>
              <a:ext cx="5956" cy="5953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9221" name="AutoShape 5"/>
            <p:cNvCxnSpPr>
              <a:cxnSpLocks noChangeShapeType="1"/>
            </p:cNvCxnSpPr>
            <p:nvPr/>
          </p:nvCxnSpPr>
          <p:spPr bwMode="auto">
            <a:xfrm>
              <a:off x="15903" y="4828"/>
              <a:ext cx="0" cy="5957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9222" name="AutoShape 6"/>
            <p:cNvCxnSpPr>
              <a:cxnSpLocks noChangeShapeType="1"/>
            </p:cNvCxnSpPr>
            <p:nvPr/>
          </p:nvCxnSpPr>
          <p:spPr bwMode="auto">
            <a:xfrm rot="10800000" flipV="1">
              <a:off x="9950" y="852"/>
              <a:ext cx="1984" cy="1985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9223" name="AutoShape 7"/>
            <p:cNvCxnSpPr>
              <a:cxnSpLocks noChangeShapeType="1"/>
            </p:cNvCxnSpPr>
            <p:nvPr/>
          </p:nvCxnSpPr>
          <p:spPr bwMode="auto">
            <a:xfrm>
              <a:off x="11934" y="852"/>
              <a:ext cx="3969" cy="3947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</p:grpSp>
      <p:grpSp>
        <p:nvGrpSpPr>
          <p:cNvPr id="9224" name="Group 8"/>
          <p:cNvGrpSpPr>
            <a:grpSpLocks/>
          </p:cNvGrpSpPr>
          <p:nvPr/>
        </p:nvGrpSpPr>
        <p:grpSpPr bwMode="auto">
          <a:xfrm>
            <a:off x="1446213" y="4327525"/>
            <a:ext cx="2519362" cy="2520950"/>
            <a:chOff x="567" y="567"/>
            <a:chExt cx="3969" cy="3969"/>
          </a:xfrm>
        </p:grpSpPr>
        <p:cxnSp>
          <p:nvCxnSpPr>
            <p:cNvPr id="9225" name="AutoShape 9"/>
            <p:cNvCxnSpPr>
              <a:cxnSpLocks noChangeShapeType="1"/>
            </p:cNvCxnSpPr>
            <p:nvPr/>
          </p:nvCxnSpPr>
          <p:spPr bwMode="auto">
            <a:xfrm>
              <a:off x="567" y="567"/>
              <a:ext cx="0" cy="3969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9226" name="AutoShape 10"/>
            <p:cNvCxnSpPr>
              <a:cxnSpLocks noChangeShapeType="1"/>
            </p:cNvCxnSpPr>
            <p:nvPr/>
          </p:nvCxnSpPr>
          <p:spPr bwMode="auto">
            <a:xfrm>
              <a:off x="567" y="4536"/>
              <a:ext cx="3969" cy="0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9227" name="AutoShape 11"/>
            <p:cNvCxnSpPr>
              <a:cxnSpLocks noChangeShapeType="1"/>
            </p:cNvCxnSpPr>
            <p:nvPr/>
          </p:nvCxnSpPr>
          <p:spPr bwMode="auto">
            <a:xfrm>
              <a:off x="567" y="567"/>
              <a:ext cx="3969" cy="3969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</p:grpSp>
      <p:grpSp>
        <p:nvGrpSpPr>
          <p:cNvPr id="9228" name="Group 12"/>
          <p:cNvGrpSpPr>
            <a:grpSpLocks/>
          </p:cNvGrpSpPr>
          <p:nvPr/>
        </p:nvGrpSpPr>
        <p:grpSpPr bwMode="auto">
          <a:xfrm rot="16200000">
            <a:off x="3069431" y="3788569"/>
            <a:ext cx="1260475" cy="1258888"/>
            <a:chOff x="4535" y="567"/>
            <a:chExt cx="1985" cy="1984"/>
          </a:xfrm>
        </p:grpSpPr>
        <p:cxnSp>
          <p:nvCxnSpPr>
            <p:cNvPr id="9229" name="AutoShape 13"/>
            <p:cNvCxnSpPr>
              <a:cxnSpLocks noChangeShapeType="1"/>
            </p:cNvCxnSpPr>
            <p:nvPr/>
          </p:nvCxnSpPr>
          <p:spPr bwMode="auto">
            <a:xfrm>
              <a:off x="4536" y="567"/>
              <a:ext cx="0" cy="1984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9230" name="AutoShape 14"/>
            <p:cNvCxnSpPr>
              <a:cxnSpLocks noChangeShapeType="1"/>
            </p:cNvCxnSpPr>
            <p:nvPr/>
          </p:nvCxnSpPr>
          <p:spPr bwMode="auto">
            <a:xfrm>
              <a:off x="4536" y="567"/>
              <a:ext cx="1984" cy="0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9231" name="AutoShape 15"/>
            <p:cNvCxnSpPr>
              <a:cxnSpLocks noChangeShapeType="1"/>
            </p:cNvCxnSpPr>
            <p:nvPr/>
          </p:nvCxnSpPr>
          <p:spPr bwMode="auto">
            <a:xfrm flipH="1">
              <a:off x="4535" y="567"/>
              <a:ext cx="1985" cy="1984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</p:grpSp>
      <p:grpSp>
        <p:nvGrpSpPr>
          <p:cNvPr id="9232" name="Group 16"/>
          <p:cNvGrpSpPr>
            <a:grpSpLocks/>
          </p:cNvGrpSpPr>
          <p:nvPr/>
        </p:nvGrpSpPr>
        <p:grpSpPr bwMode="auto">
          <a:xfrm>
            <a:off x="3219450" y="2473325"/>
            <a:ext cx="2520950" cy="1260475"/>
            <a:chOff x="4535" y="567"/>
            <a:chExt cx="3969" cy="1984"/>
          </a:xfrm>
        </p:grpSpPr>
        <p:cxnSp>
          <p:nvCxnSpPr>
            <p:cNvPr id="9233" name="AutoShape 17"/>
            <p:cNvCxnSpPr>
              <a:cxnSpLocks noChangeShapeType="1"/>
            </p:cNvCxnSpPr>
            <p:nvPr/>
          </p:nvCxnSpPr>
          <p:spPr bwMode="auto">
            <a:xfrm>
              <a:off x="4536" y="2551"/>
              <a:ext cx="1984" cy="0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9234" name="AutoShape 18"/>
            <p:cNvCxnSpPr>
              <a:cxnSpLocks noChangeShapeType="1"/>
            </p:cNvCxnSpPr>
            <p:nvPr/>
          </p:nvCxnSpPr>
          <p:spPr bwMode="auto">
            <a:xfrm>
              <a:off x="6520" y="567"/>
              <a:ext cx="1984" cy="0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9235" name="AutoShape 19"/>
            <p:cNvCxnSpPr>
              <a:cxnSpLocks noChangeShapeType="1"/>
            </p:cNvCxnSpPr>
            <p:nvPr/>
          </p:nvCxnSpPr>
          <p:spPr bwMode="auto">
            <a:xfrm flipH="1">
              <a:off x="6519" y="567"/>
              <a:ext cx="1985" cy="1984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9236" name="AutoShape 20"/>
            <p:cNvCxnSpPr>
              <a:cxnSpLocks noChangeShapeType="1"/>
            </p:cNvCxnSpPr>
            <p:nvPr/>
          </p:nvCxnSpPr>
          <p:spPr bwMode="auto">
            <a:xfrm flipH="1">
              <a:off x="4535" y="567"/>
              <a:ext cx="1985" cy="1984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</p:grpSp>
      <p:grpSp>
        <p:nvGrpSpPr>
          <p:cNvPr id="9237" name="Group 21"/>
          <p:cNvGrpSpPr>
            <a:grpSpLocks/>
          </p:cNvGrpSpPr>
          <p:nvPr/>
        </p:nvGrpSpPr>
        <p:grpSpPr bwMode="auto">
          <a:xfrm>
            <a:off x="3582988" y="873125"/>
            <a:ext cx="1260475" cy="1260475"/>
            <a:chOff x="2551" y="567"/>
            <a:chExt cx="1985" cy="1984"/>
          </a:xfrm>
        </p:grpSpPr>
        <p:cxnSp>
          <p:nvCxnSpPr>
            <p:cNvPr id="9238" name="AutoShape 22"/>
            <p:cNvCxnSpPr>
              <a:cxnSpLocks noChangeShapeType="1"/>
            </p:cNvCxnSpPr>
            <p:nvPr/>
          </p:nvCxnSpPr>
          <p:spPr bwMode="auto">
            <a:xfrm>
              <a:off x="2551" y="567"/>
              <a:ext cx="0" cy="1984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9239" name="AutoShape 23"/>
            <p:cNvCxnSpPr>
              <a:cxnSpLocks noChangeShapeType="1"/>
            </p:cNvCxnSpPr>
            <p:nvPr/>
          </p:nvCxnSpPr>
          <p:spPr bwMode="auto">
            <a:xfrm>
              <a:off x="2552" y="567"/>
              <a:ext cx="1984" cy="0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9240" name="AutoShape 24"/>
            <p:cNvCxnSpPr>
              <a:cxnSpLocks noChangeShapeType="1"/>
            </p:cNvCxnSpPr>
            <p:nvPr/>
          </p:nvCxnSpPr>
          <p:spPr bwMode="auto">
            <a:xfrm>
              <a:off x="4536" y="567"/>
              <a:ext cx="0" cy="1984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9241" name="AutoShape 25"/>
            <p:cNvCxnSpPr>
              <a:cxnSpLocks noChangeShapeType="1"/>
            </p:cNvCxnSpPr>
            <p:nvPr/>
          </p:nvCxnSpPr>
          <p:spPr bwMode="auto">
            <a:xfrm>
              <a:off x="2551" y="2551"/>
              <a:ext cx="1984" cy="0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</p:grpSp>
      <p:grpSp>
        <p:nvGrpSpPr>
          <p:cNvPr id="9242" name="Group 26"/>
          <p:cNvGrpSpPr>
            <a:grpSpLocks/>
          </p:cNvGrpSpPr>
          <p:nvPr/>
        </p:nvGrpSpPr>
        <p:grpSpPr bwMode="auto">
          <a:xfrm>
            <a:off x="1446213" y="2473325"/>
            <a:ext cx="2519362" cy="1260475"/>
            <a:chOff x="9356" y="7937"/>
            <a:chExt cx="3968" cy="1985"/>
          </a:xfrm>
        </p:grpSpPr>
        <p:cxnSp>
          <p:nvCxnSpPr>
            <p:cNvPr id="9243" name="AutoShape 27"/>
            <p:cNvCxnSpPr>
              <a:cxnSpLocks noChangeShapeType="1"/>
            </p:cNvCxnSpPr>
            <p:nvPr/>
          </p:nvCxnSpPr>
          <p:spPr bwMode="auto">
            <a:xfrm flipV="1">
              <a:off x="11340" y="7937"/>
              <a:ext cx="1984" cy="1985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9244" name="AutoShape 28"/>
            <p:cNvCxnSpPr>
              <a:cxnSpLocks noChangeShapeType="1"/>
            </p:cNvCxnSpPr>
            <p:nvPr/>
          </p:nvCxnSpPr>
          <p:spPr bwMode="auto">
            <a:xfrm>
              <a:off x="9356" y="7938"/>
              <a:ext cx="3968" cy="0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9245" name="AutoShape 29"/>
            <p:cNvCxnSpPr>
              <a:cxnSpLocks noChangeShapeType="1"/>
            </p:cNvCxnSpPr>
            <p:nvPr/>
          </p:nvCxnSpPr>
          <p:spPr bwMode="auto">
            <a:xfrm flipH="1" flipV="1">
              <a:off x="9356" y="7938"/>
              <a:ext cx="1983" cy="1984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</p:grpSp>
      <p:grpSp>
        <p:nvGrpSpPr>
          <p:cNvPr id="9246" name="Group 30"/>
          <p:cNvGrpSpPr>
            <a:grpSpLocks/>
          </p:cNvGrpSpPr>
          <p:nvPr/>
        </p:nvGrpSpPr>
        <p:grpSpPr bwMode="auto">
          <a:xfrm rot="16200000">
            <a:off x="3582194" y="3607594"/>
            <a:ext cx="2520950" cy="2519362"/>
            <a:chOff x="567" y="567"/>
            <a:chExt cx="3969" cy="3969"/>
          </a:xfrm>
        </p:grpSpPr>
        <p:cxnSp>
          <p:nvCxnSpPr>
            <p:cNvPr id="9247" name="AutoShape 31"/>
            <p:cNvCxnSpPr>
              <a:cxnSpLocks noChangeShapeType="1"/>
            </p:cNvCxnSpPr>
            <p:nvPr/>
          </p:nvCxnSpPr>
          <p:spPr bwMode="auto">
            <a:xfrm>
              <a:off x="567" y="567"/>
              <a:ext cx="0" cy="3969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9248" name="AutoShape 32"/>
            <p:cNvCxnSpPr>
              <a:cxnSpLocks noChangeShapeType="1"/>
            </p:cNvCxnSpPr>
            <p:nvPr/>
          </p:nvCxnSpPr>
          <p:spPr bwMode="auto">
            <a:xfrm>
              <a:off x="567" y="4536"/>
              <a:ext cx="3969" cy="0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9249" name="AutoShape 33"/>
            <p:cNvCxnSpPr>
              <a:cxnSpLocks noChangeShapeType="1"/>
            </p:cNvCxnSpPr>
            <p:nvPr/>
          </p:nvCxnSpPr>
          <p:spPr bwMode="auto">
            <a:xfrm>
              <a:off x="567" y="567"/>
              <a:ext cx="3969" cy="3969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</p:grpSp>
      <p:grpSp>
        <p:nvGrpSpPr>
          <p:cNvPr id="9250" name="Group 34"/>
          <p:cNvGrpSpPr>
            <a:grpSpLocks/>
          </p:cNvGrpSpPr>
          <p:nvPr/>
        </p:nvGrpSpPr>
        <p:grpSpPr bwMode="auto">
          <a:xfrm rot="16200000">
            <a:off x="1958975" y="873125"/>
            <a:ext cx="1260475" cy="1260475"/>
            <a:chOff x="4535" y="567"/>
            <a:chExt cx="1985" cy="1984"/>
          </a:xfrm>
        </p:grpSpPr>
        <p:cxnSp>
          <p:nvCxnSpPr>
            <p:cNvPr id="9251" name="AutoShape 35"/>
            <p:cNvCxnSpPr>
              <a:cxnSpLocks noChangeShapeType="1"/>
            </p:cNvCxnSpPr>
            <p:nvPr/>
          </p:nvCxnSpPr>
          <p:spPr bwMode="auto">
            <a:xfrm>
              <a:off x="4536" y="567"/>
              <a:ext cx="0" cy="1984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9252" name="AutoShape 36"/>
            <p:cNvCxnSpPr>
              <a:cxnSpLocks noChangeShapeType="1"/>
            </p:cNvCxnSpPr>
            <p:nvPr/>
          </p:nvCxnSpPr>
          <p:spPr bwMode="auto">
            <a:xfrm>
              <a:off x="4536" y="567"/>
              <a:ext cx="1984" cy="0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9253" name="AutoShape 37"/>
            <p:cNvCxnSpPr>
              <a:cxnSpLocks noChangeShapeType="1"/>
            </p:cNvCxnSpPr>
            <p:nvPr/>
          </p:nvCxnSpPr>
          <p:spPr bwMode="auto">
            <a:xfrm flipH="1">
              <a:off x="4535" y="567"/>
              <a:ext cx="1985" cy="1984"/>
            </a:xfrm>
            <a:prstGeom prst="straightConnector1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</p:cxnSp>
      </p:grpSp>
    </p:spTree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A3 (297 x 420 mm)</PresentationFormat>
  <Paragraphs>0</Paragraphs>
  <Slides>17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17</vt:i4>
      </vt:variant>
    </vt:vector>
  </HeadingPairs>
  <TitlesOfParts>
    <vt:vector size="18" baseType="lpstr">
      <vt:lpstr>Thème Office</vt:lpstr>
      <vt:lpstr>Diapositive 1</vt:lpstr>
      <vt:lpstr>Diapositive 2</vt:lpstr>
      <vt:lpstr>Diapositive 3</vt:lpstr>
      <vt:lpstr>Diapositive 4</vt:lpstr>
      <vt:lpstr>Diapositive 5</vt:lpstr>
      <vt:lpstr>Diapositive 6</vt:lpstr>
      <vt:lpstr>Diapositive 7</vt:lpstr>
      <vt:lpstr>Diapositive 8</vt:lpstr>
      <vt:lpstr>Diapositive 9</vt:lpstr>
      <vt:lpstr>Diapositive 10</vt:lpstr>
      <vt:lpstr>Diapositive 11</vt:lpstr>
      <vt:lpstr>Diapositive 12</vt:lpstr>
      <vt:lpstr>Diapositive 13</vt:lpstr>
      <vt:lpstr>Diapositive 14</vt:lpstr>
      <vt:lpstr>Diapositive 15</vt:lpstr>
      <vt:lpstr>Diapositive 16</vt:lpstr>
      <vt:lpstr>Diapositive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1</dc:title>
  <dc:creator>portable</dc:creator>
  <cp:lastModifiedBy>portable</cp:lastModifiedBy>
  <cp:revision>2</cp:revision>
  <dcterms:created xsi:type="dcterms:W3CDTF">2019-11-03T20:35:21Z</dcterms:created>
  <dcterms:modified xsi:type="dcterms:W3CDTF">2019-11-03T20:44:57Z</dcterms:modified>
</cp:coreProperties>
</file>