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509" y="-4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10CD5-7952-4FCD-9483-777B5374B1FF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07605-3966-4DF8-A0ED-720AB05C15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B07605-3966-4DF8-A0ED-720AB05C152F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C223A-5C36-43D7-87C1-C7EBF47203B7}" type="datetimeFigureOut">
              <a:rPr lang="fr-FR" smtClean="0"/>
              <a:pPr/>
              <a:t>30/12/2019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E0633-8603-4D5D-A8B3-2355D2191E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18652" y="-18"/>
            <a:ext cx="692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Projet Cbot66: Comment documenter son projet sur fablab66.fr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42844" y="357172"/>
            <a:ext cx="878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Présentation du projet:</a:t>
            </a:r>
          </a:p>
          <a:p>
            <a:r>
              <a:rPr lang="fr-FR" sz="1200" dirty="0" smtClean="0"/>
              <a:t>Expliquer que l’on est une équipe qui prépare le concours de robotique Ccool66. Présenter l’équipe: nom de l’équipe, pourquoi ce nom,  le logo de l’équipe, pourquoi ce logo, la charte graphique;  Une photo des membres de l’équipe avec leur rôle (voir règlement ci-joint)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42844" y="1000114"/>
            <a:ext cx="87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Etape1 : Robot, quelle carte?</a:t>
            </a:r>
          </a:p>
          <a:p>
            <a:r>
              <a:rPr lang="fr-FR" sz="1200" dirty="0" smtClean="0"/>
              <a:t>Présenter la carte programmable utilisée sur le robot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2844" y="1443935"/>
            <a:ext cx="87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Etape2 : Robot, le châssis</a:t>
            </a:r>
          </a:p>
          <a:p>
            <a:r>
              <a:rPr lang="fr-FR" sz="1200" dirty="0" smtClean="0"/>
              <a:t>photos du modèle 3D et du châssis seul en cours de fabrication et/ou fini). Expliquer la méthode de fabrication utilisée et justifier.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42844" y="1899722"/>
            <a:ext cx="878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Etape3 : Robot, les roues?</a:t>
            </a:r>
          </a:p>
          <a:p>
            <a:r>
              <a:rPr lang="fr-FR" sz="1200" dirty="0" smtClean="0"/>
              <a:t>Présenter un dessin de définition ( avec une vue de coté et une de face) de la roue avec les cotes, </a:t>
            </a:r>
            <a:r>
              <a:rPr lang="fr-FR" sz="1200" dirty="0"/>
              <a:t>e</a:t>
            </a:r>
            <a:r>
              <a:rPr lang="fr-FR" sz="1200" dirty="0" smtClean="0"/>
              <a:t>xpliquer la méthode de fabrication utilisée et justifier.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42844" y="2495510"/>
            <a:ext cx="878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Etape4 : Montage</a:t>
            </a:r>
          </a:p>
          <a:p>
            <a:r>
              <a:rPr lang="fr-FR" sz="1200" dirty="0" smtClean="0"/>
              <a:t>Expliquer les étapes de montage, mais surtout mettre des photos de l’équipe en train de monter les robots, expliquer les difficultés rencontrées. Justifier par une mesure directe ou indirecte ( par exemple les propriétés de masse sur modeleur)  que 20% du robot en masse est obtenu avec des pièces fabriquées par l’équipe.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2844" y="3286130"/>
            <a:ext cx="8786874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u="sng" dirty="0" smtClean="0"/>
              <a:t>Etape5 : Les défis choisis et la programmation</a:t>
            </a:r>
          </a:p>
          <a:p>
            <a:r>
              <a:rPr lang="fr-FR" sz="1200" dirty="0" smtClean="0"/>
              <a:t>Présenter les défis que l’équipe a choisi de relever, et détailler les solutions techniques mises en œuvre pour relever ces défis ( vous pouvez réaliser </a:t>
            </a:r>
            <a:r>
              <a:rPr lang="fr-FR" sz="1400" dirty="0" smtClean="0"/>
              <a:t>une</a:t>
            </a:r>
            <a:r>
              <a:rPr lang="fr-FR" sz="1200" dirty="0" smtClean="0"/>
              <a:t> analyse fonctionnelle et la présenter sous forme de FAST)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2876" y="3929072"/>
            <a:ext cx="87868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u="sng" dirty="0" smtClean="0"/>
              <a:t>Etape6 : Le stand</a:t>
            </a:r>
          </a:p>
          <a:p>
            <a:r>
              <a:rPr lang="fr-FR" sz="1200" dirty="0" smtClean="0"/>
              <a:t>Présenter les croquis réalisés avant de commencer le stand, puis les photos de la réalisation des différents éléments du stand.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2844" y="4354311"/>
            <a:ext cx="87868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u="sng" dirty="0" smtClean="0"/>
              <a:t>Etape7 : Les sponsors</a:t>
            </a:r>
          </a:p>
          <a:p>
            <a:r>
              <a:rPr lang="fr-FR" sz="1200" dirty="0" smtClean="0"/>
              <a:t>Présenter la démarche utilisée pour chercher des sponsors ( déplacement en personne, cartes de visite, mails, téléphone, </a:t>
            </a:r>
            <a:r>
              <a:rPr lang="fr-FR" sz="1200" dirty="0" err="1" smtClean="0"/>
              <a:t>flyers</a:t>
            </a:r>
            <a:r>
              <a:rPr lang="fr-FR" sz="1200" dirty="0" smtClean="0"/>
              <a:t>…).</a:t>
            </a:r>
          </a:p>
          <a:p>
            <a:r>
              <a:rPr lang="fr-FR" sz="1200" dirty="0" smtClean="0"/>
              <a:t>Présenter les éléments obtenus auprès des sponsors, et surtout afficher les logos des sponsors sur la page de votre projet.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331</Words>
  <Application>Microsoft Office PowerPoint</Application>
  <PresentationFormat>Affichage à l'écran (16:9)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portable</dc:creator>
  <cp:lastModifiedBy>FUJITSU</cp:lastModifiedBy>
  <cp:revision>13</cp:revision>
  <dcterms:created xsi:type="dcterms:W3CDTF">2019-11-21T14:44:07Z</dcterms:created>
  <dcterms:modified xsi:type="dcterms:W3CDTF">2019-12-30T11:21:03Z</dcterms:modified>
</cp:coreProperties>
</file>