
<file path=[Content_Types].xml><?xml version="1.0" encoding="utf-8"?>
<Types xmlns="http://schemas.openxmlformats.org/package/2006/content-types"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</p:sldIdLst>
  <p:sldSz cy="7560000" cx="10692000"/>
  <p:notesSz cx="7560000" cy="10692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381">
          <p15:clr>
            <a:srgbClr val="A4A3A4"/>
          </p15:clr>
        </p15:guide>
        <p15:guide id="2" pos="336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381" orient="horz"/>
        <p:guide pos="3368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004515" y="685800"/>
            <a:ext cx="48495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13473ec90ca_9_28:notes"/>
          <p:cNvSpPr/>
          <p:nvPr>
            <p:ph idx="2" type="sldImg"/>
          </p:nvPr>
        </p:nvSpPr>
        <p:spPr>
          <a:xfrm>
            <a:off x="1004515" y="685800"/>
            <a:ext cx="48495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13473ec90ca_9_2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6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p:notes"/>
          <p:cNvSpPr/>
          <p:nvPr>
            <p:ph idx="2" type="sldImg"/>
          </p:nvPr>
        </p:nvSpPr>
        <p:spPr>
          <a:xfrm>
            <a:off x="1004515" y="685800"/>
            <a:ext cx="48495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8" name="Google Shape;168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64478" y="1094388"/>
            <a:ext cx="9963000" cy="3016800"/>
          </a:xfrm>
          <a:prstGeom prst="rect">
            <a:avLst/>
          </a:prstGeom>
        </p:spPr>
        <p:txBody>
          <a:bodyPr anchorCtr="0" anchor="b" bIns="116050" lIns="116050" spcFirstLastPara="1" rIns="116050" wrap="square" tIns="11605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6600"/>
              <a:buNone/>
              <a:defRPr sz="6600"/>
            </a:lvl1pPr>
            <a:lvl2pPr lvl="1" algn="ctr">
              <a:spcBef>
                <a:spcPts val="0"/>
              </a:spcBef>
              <a:spcAft>
                <a:spcPts val="0"/>
              </a:spcAft>
              <a:buSzPts val="6600"/>
              <a:buNone/>
              <a:defRPr sz="6600"/>
            </a:lvl2pPr>
            <a:lvl3pPr lvl="2" algn="ctr">
              <a:spcBef>
                <a:spcPts val="0"/>
              </a:spcBef>
              <a:spcAft>
                <a:spcPts val="0"/>
              </a:spcAft>
              <a:buSzPts val="6600"/>
              <a:buNone/>
              <a:defRPr sz="6600"/>
            </a:lvl3pPr>
            <a:lvl4pPr lvl="3" algn="ctr">
              <a:spcBef>
                <a:spcPts val="0"/>
              </a:spcBef>
              <a:spcAft>
                <a:spcPts val="0"/>
              </a:spcAft>
              <a:buSzPts val="6600"/>
              <a:buNone/>
              <a:defRPr sz="6600"/>
            </a:lvl4pPr>
            <a:lvl5pPr lvl="4" algn="ctr">
              <a:spcBef>
                <a:spcPts val="0"/>
              </a:spcBef>
              <a:spcAft>
                <a:spcPts val="0"/>
              </a:spcAft>
              <a:buSzPts val="6600"/>
              <a:buNone/>
              <a:defRPr sz="6600"/>
            </a:lvl5pPr>
            <a:lvl6pPr lvl="5" algn="ctr">
              <a:spcBef>
                <a:spcPts val="0"/>
              </a:spcBef>
              <a:spcAft>
                <a:spcPts val="0"/>
              </a:spcAft>
              <a:buSzPts val="6600"/>
              <a:buNone/>
              <a:defRPr sz="6600"/>
            </a:lvl6pPr>
            <a:lvl7pPr lvl="6" algn="ctr">
              <a:spcBef>
                <a:spcPts val="0"/>
              </a:spcBef>
              <a:spcAft>
                <a:spcPts val="0"/>
              </a:spcAft>
              <a:buSzPts val="6600"/>
              <a:buNone/>
              <a:defRPr sz="6600"/>
            </a:lvl7pPr>
            <a:lvl8pPr lvl="7" algn="ctr">
              <a:spcBef>
                <a:spcPts val="0"/>
              </a:spcBef>
              <a:spcAft>
                <a:spcPts val="0"/>
              </a:spcAft>
              <a:buSzPts val="6600"/>
              <a:buNone/>
              <a:defRPr sz="6600"/>
            </a:lvl8pPr>
            <a:lvl9pPr lvl="8" algn="ctr">
              <a:spcBef>
                <a:spcPts val="0"/>
              </a:spcBef>
              <a:spcAft>
                <a:spcPts val="0"/>
              </a:spcAft>
              <a:buSzPts val="6600"/>
              <a:buNone/>
              <a:defRPr sz="66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64468" y="4165643"/>
            <a:ext cx="9963000" cy="1164900"/>
          </a:xfrm>
          <a:prstGeom prst="rect">
            <a:avLst/>
          </a:prstGeom>
        </p:spPr>
        <p:txBody>
          <a:bodyPr anchorCtr="0" anchor="t" bIns="116050" lIns="116050" spcFirstLastPara="1" rIns="116050" wrap="square" tIns="11605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9906772" y="6854072"/>
            <a:ext cx="641700" cy="578400"/>
          </a:xfrm>
          <a:prstGeom prst="rect">
            <a:avLst/>
          </a:prstGeom>
        </p:spPr>
        <p:txBody>
          <a:bodyPr anchorCtr="0" anchor="ctr" bIns="116050" lIns="116050" spcFirstLastPara="1" rIns="116050" wrap="square" tIns="11605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64468" y="1625801"/>
            <a:ext cx="9963000" cy="2886000"/>
          </a:xfrm>
          <a:prstGeom prst="rect">
            <a:avLst/>
          </a:prstGeom>
        </p:spPr>
        <p:txBody>
          <a:bodyPr anchorCtr="0" anchor="b" bIns="116050" lIns="116050" spcFirstLastPara="1" rIns="116050" wrap="square" tIns="11605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5200"/>
              <a:buNone/>
              <a:defRPr sz="1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15200"/>
              <a:buNone/>
              <a:defRPr sz="1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15200"/>
              <a:buNone/>
              <a:defRPr sz="1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15200"/>
              <a:buNone/>
              <a:defRPr sz="1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15200"/>
              <a:buNone/>
              <a:defRPr sz="1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15200"/>
              <a:buNone/>
              <a:defRPr sz="1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15200"/>
              <a:buNone/>
              <a:defRPr sz="1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15200"/>
              <a:buNone/>
              <a:defRPr sz="1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15200"/>
              <a:buNone/>
              <a:defRPr sz="152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64468" y="4633192"/>
            <a:ext cx="9963000" cy="1911900"/>
          </a:xfrm>
          <a:prstGeom prst="rect">
            <a:avLst/>
          </a:prstGeom>
        </p:spPr>
        <p:txBody>
          <a:bodyPr anchorCtr="0" anchor="t" bIns="116050" lIns="116050" spcFirstLastPara="1" rIns="116050" wrap="square" tIns="116050">
            <a:normAutofit/>
          </a:bodyPr>
          <a:lstStyle>
            <a:lvl1pPr indent="-374650" lvl="0" marL="457200" algn="ctr">
              <a:spcBef>
                <a:spcPts val="0"/>
              </a:spcBef>
              <a:spcAft>
                <a:spcPts val="0"/>
              </a:spcAft>
              <a:buSzPts val="2300"/>
              <a:buChar char="●"/>
              <a:defRPr/>
            </a:lvl1pPr>
            <a:lvl2pPr indent="-342900" lvl="1" marL="914400" algn="ctr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2pPr>
            <a:lvl3pPr indent="-342900" lvl="2" marL="1371600" algn="ctr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3pPr>
            <a:lvl4pPr indent="-342900" lvl="3" marL="18288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4pPr>
            <a:lvl5pPr indent="-342900" lvl="4" marL="2286000" algn="ctr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5pPr>
            <a:lvl6pPr indent="-342900" lvl="5" marL="2743200" algn="ctr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6pPr>
            <a:lvl7pPr indent="-342900" lvl="6" marL="32004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7pPr>
            <a:lvl8pPr indent="-342900" lvl="7" marL="3657600" algn="ctr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8pPr>
            <a:lvl9pPr indent="-342900" lvl="8" marL="4114800" algn="ctr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9906772" y="6854072"/>
            <a:ext cx="641700" cy="578400"/>
          </a:xfrm>
          <a:prstGeom prst="rect">
            <a:avLst/>
          </a:prstGeom>
        </p:spPr>
        <p:txBody>
          <a:bodyPr anchorCtr="0" anchor="ctr" bIns="116050" lIns="116050" spcFirstLastPara="1" rIns="116050" wrap="square" tIns="11605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9906772" y="6854072"/>
            <a:ext cx="641700" cy="578400"/>
          </a:xfrm>
          <a:prstGeom prst="rect">
            <a:avLst/>
          </a:prstGeom>
        </p:spPr>
        <p:txBody>
          <a:bodyPr anchorCtr="0" anchor="ctr" bIns="116050" lIns="116050" spcFirstLastPara="1" rIns="116050" wrap="square" tIns="11605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64468" y="3161354"/>
            <a:ext cx="9963000" cy="1237200"/>
          </a:xfrm>
          <a:prstGeom prst="rect">
            <a:avLst/>
          </a:prstGeom>
        </p:spPr>
        <p:txBody>
          <a:bodyPr anchorCtr="0" anchor="ctr" bIns="116050" lIns="116050" spcFirstLastPara="1" rIns="116050" wrap="square" tIns="11605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600"/>
              <a:buNone/>
              <a:defRPr sz="4600"/>
            </a:lvl1pPr>
            <a:lvl2pPr lvl="1" algn="ctr">
              <a:spcBef>
                <a:spcPts val="0"/>
              </a:spcBef>
              <a:spcAft>
                <a:spcPts val="0"/>
              </a:spcAft>
              <a:buSzPts val="4600"/>
              <a:buNone/>
              <a:defRPr sz="4600"/>
            </a:lvl2pPr>
            <a:lvl3pPr lvl="2" algn="ctr">
              <a:spcBef>
                <a:spcPts val="0"/>
              </a:spcBef>
              <a:spcAft>
                <a:spcPts val="0"/>
              </a:spcAft>
              <a:buSzPts val="4600"/>
              <a:buNone/>
              <a:defRPr sz="4600"/>
            </a:lvl3pPr>
            <a:lvl4pPr lvl="3" algn="ctr">
              <a:spcBef>
                <a:spcPts val="0"/>
              </a:spcBef>
              <a:spcAft>
                <a:spcPts val="0"/>
              </a:spcAft>
              <a:buSzPts val="4600"/>
              <a:buNone/>
              <a:defRPr sz="4600"/>
            </a:lvl4pPr>
            <a:lvl5pPr lvl="4" algn="ctr">
              <a:spcBef>
                <a:spcPts val="0"/>
              </a:spcBef>
              <a:spcAft>
                <a:spcPts val="0"/>
              </a:spcAft>
              <a:buSzPts val="4600"/>
              <a:buNone/>
              <a:defRPr sz="4600"/>
            </a:lvl5pPr>
            <a:lvl6pPr lvl="5" algn="ctr">
              <a:spcBef>
                <a:spcPts val="0"/>
              </a:spcBef>
              <a:spcAft>
                <a:spcPts val="0"/>
              </a:spcAft>
              <a:buSzPts val="4600"/>
              <a:buNone/>
              <a:defRPr sz="4600"/>
            </a:lvl6pPr>
            <a:lvl7pPr lvl="6" algn="ctr">
              <a:spcBef>
                <a:spcPts val="0"/>
              </a:spcBef>
              <a:spcAft>
                <a:spcPts val="0"/>
              </a:spcAft>
              <a:buSzPts val="4600"/>
              <a:buNone/>
              <a:defRPr sz="4600"/>
            </a:lvl7pPr>
            <a:lvl8pPr lvl="7" algn="ctr">
              <a:spcBef>
                <a:spcPts val="0"/>
              </a:spcBef>
              <a:spcAft>
                <a:spcPts val="0"/>
              </a:spcAft>
              <a:buSzPts val="4600"/>
              <a:buNone/>
              <a:defRPr sz="4600"/>
            </a:lvl8pPr>
            <a:lvl9pPr lvl="8" algn="ctr">
              <a:spcBef>
                <a:spcPts val="0"/>
              </a:spcBef>
              <a:spcAft>
                <a:spcPts val="0"/>
              </a:spcAft>
              <a:buSzPts val="4600"/>
              <a:buNone/>
              <a:defRPr sz="4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9906772" y="6854072"/>
            <a:ext cx="641700" cy="578400"/>
          </a:xfrm>
          <a:prstGeom prst="rect">
            <a:avLst/>
          </a:prstGeom>
        </p:spPr>
        <p:txBody>
          <a:bodyPr anchorCtr="0" anchor="ctr" bIns="116050" lIns="116050" spcFirstLastPara="1" rIns="116050" wrap="square" tIns="11605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64468" y="654105"/>
            <a:ext cx="9963000" cy="841800"/>
          </a:xfrm>
          <a:prstGeom prst="rect">
            <a:avLst/>
          </a:prstGeom>
        </p:spPr>
        <p:txBody>
          <a:bodyPr anchorCtr="0" anchor="t" bIns="116050" lIns="116050" spcFirstLastPara="1" rIns="116050" wrap="square" tIns="11605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64468" y="1693927"/>
            <a:ext cx="9963000" cy="5021400"/>
          </a:xfrm>
          <a:prstGeom prst="rect">
            <a:avLst/>
          </a:prstGeom>
        </p:spPr>
        <p:txBody>
          <a:bodyPr anchorCtr="0" anchor="t" bIns="116050" lIns="116050" spcFirstLastPara="1" rIns="116050" wrap="square" tIns="116050">
            <a:normAutofit/>
          </a:bodyPr>
          <a:lstStyle>
            <a:lvl1pPr indent="-374650" lvl="0" marL="457200">
              <a:spcBef>
                <a:spcPts val="0"/>
              </a:spcBef>
              <a:spcAft>
                <a:spcPts val="0"/>
              </a:spcAft>
              <a:buSzPts val="2300"/>
              <a:buChar char="●"/>
              <a:defRPr/>
            </a:lvl1pPr>
            <a:lvl2pPr indent="-342900" lvl="1" marL="91440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2pPr>
            <a:lvl3pPr indent="-342900" lvl="2" marL="137160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3pPr>
            <a:lvl4pPr indent="-342900" lvl="3" marL="18288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4pPr>
            <a:lvl5pPr indent="-342900" lvl="4" marL="228600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5pPr>
            <a:lvl6pPr indent="-342900" lvl="5" marL="274320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6pPr>
            <a:lvl7pPr indent="-342900" lvl="6" marL="32004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7pPr>
            <a:lvl8pPr indent="-342900" lvl="7" marL="365760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8pPr>
            <a:lvl9pPr indent="-342900" lvl="8" marL="411480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9906772" y="6854072"/>
            <a:ext cx="641700" cy="578400"/>
          </a:xfrm>
          <a:prstGeom prst="rect">
            <a:avLst/>
          </a:prstGeom>
        </p:spPr>
        <p:txBody>
          <a:bodyPr anchorCtr="0" anchor="ctr" bIns="116050" lIns="116050" spcFirstLastPara="1" rIns="116050" wrap="square" tIns="11605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64468" y="654105"/>
            <a:ext cx="9963000" cy="841800"/>
          </a:xfrm>
          <a:prstGeom prst="rect">
            <a:avLst/>
          </a:prstGeom>
        </p:spPr>
        <p:txBody>
          <a:bodyPr anchorCtr="0" anchor="t" bIns="116050" lIns="116050" spcFirstLastPara="1" rIns="116050" wrap="square" tIns="11605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64468" y="1693927"/>
            <a:ext cx="4677000" cy="5021400"/>
          </a:xfrm>
          <a:prstGeom prst="rect">
            <a:avLst/>
          </a:prstGeom>
        </p:spPr>
        <p:txBody>
          <a:bodyPr anchorCtr="0" anchor="t" bIns="116050" lIns="116050" spcFirstLastPara="1" rIns="116050" wrap="square" tIns="116050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 sz="1800"/>
            </a:lvl1pPr>
            <a:lvl2pPr indent="-323850" lvl="1" marL="914400">
              <a:spcBef>
                <a:spcPts val="0"/>
              </a:spcBef>
              <a:spcAft>
                <a:spcPts val="0"/>
              </a:spcAft>
              <a:buSzPts val="1500"/>
              <a:buChar char="○"/>
              <a:defRPr sz="1500"/>
            </a:lvl2pPr>
            <a:lvl3pPr indent="-323850" lvl="2" marL="1371600">
              <a:spcBef>
                <a:spcPts val="0"/>
              </a:spcBef>
              <a:spcAft>
                <a:spcPts val="0"/>
              </a:spcAft>
              <a:buSzPts val="1500"/>
              <a:buChar char="■"/>
              <a:defRPr sz="1500"/>
            </a:lvl3pPr>
            <a:lvl4pPr indent="-323850" lvl="3" marL="1828800">
              <a:spcBef>
                <a:spcPts val="0"/>
              </a:spcBef>
              <a:spcAft>
                <a:spcPts val="0"/>
              </a:spcAft>
              <a:buSzPts val="1500"/>
              <a:buChar char="●"/>
              <a:defRPr sz="1500"/>
            </a:lvl4pPr>
            <a:lvl5pPr indent="-323850" lvl="4" marL="2286000">
              <a:spcBef>
                <a:spcPts val="0"/>
              </a:spcBef>
              <a:spcAft>
                <a:spcPts val="0"/>
              </a:spcAft>
              <a:buSzPts val="1500"/>
              <a:buChar char="○"/>
              <a:defRPr sz="1500"/>
            </a:lvl5pPr>
            <a:lvl6pPr indent="-323850" lvl="5" marL="2743200">
              <a:spcBef>
                <a:spcPts val="0"/>
              </a:spcBef>
              <a:spcAft>
                <a:spcPts val="0"/>
              </a:spcAft>
              <a:buSzPts val="1500"/>
              <a:buChar char="■"/>
              <a:defRPr sz="1500"/>
            </a:lvl6pPr>
            <a:lvl7pPr indent="-323850" lvl="6" marL="3200400">
              <a:spcBef>
                <a:spcPts val="0"/>
              </a:spcBef>
              <a:spcAft>
                <a:spcPts val="0"/>
              </a:spcAft>
              <a:buSzPts val="1500"/>
              <a:buChar char="●"/>
              <a:defRPr sz="1500"/>
            </a:lvl7pPr>
            <a:lvl8pPr indent="-323850" lvl="7" marL="3657600">
              <a:spcBef>
                <a:spcPts val="0"/>
              </a:spcBef>
              <a:spcAft>
                <a:spcPts val="0"/>
              </a:spcAft>
              <a:buSzPts val="1500"/>
              <a:buChar char="○"/>
              <a:defRPr sz="1500"/>
            </a:lvl8pPr>
            <a:lvl9pPr indent="-323850" lvl="8" marL="4114800">
              <a:spcBef>
                <a:spcPts val="0"/>
              </a:spcBef>
              <a:spcAft>
                <a:spcPts val="0"/>
              </a:spcAft>
              <a:buSzPts val="1500"/>
              <a:buChar char="■"/>
              <a:defRPr sz="15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5650483" y="1693927"/>
            <a:ext cx="4677000" cy="5021400"/>
          </a:xfrm>
          <a:prstGeom prst="rect">
            <a:avLst/>
          </a:prstGeom>
        </p:spPr>
        <p:txBody>
          <a:bodyPr anchorCtr="0" anchor="t" bIns="116050" lIns="116050" spcFirstLastPara="1" rIns="116050" wrap="square" tIns="116050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 sz="1800"/>
            </a:lvl1pPr>
            <a:lvl2pPr indent="-323850" lvl="1" marL="914400">
              <a:spcBef>
                <a:spcPts val="0"/>
              </a:spcBef>
              <a:spcAft>
                <a:spcPts val="0"/>
              </a:spcAft>
              <a:buSzPts val="1500"/>
              <a:buChar char="○"/>
              <a:defRPr sz="1500"/>
            </a:lvl2pPr>
            <a:lvl3pPr indent="-323850" lvl="2" marL="1371600">
              <a:spcBef>
                <a:spcPts val="0"/>
              </a:spcBef>
              <a:spcAft>
                <a:spcPts val="0"/>
              </a:spcAft>
              <a:buSzPts val="1500"/>
              <a:buChar char="■"/>
              <a:defRPr sz="1500"/>
            </a:lvl3pPr>
            <a:lvl4pPr indent="-323850" lvl="3" marL="1828800">
              <a:spcBef>
                <a:spcPts val="0"/>
              </a:spcBef>
              <a:spcAft>
                <a:spcPts val="0"/>
              </a:spcAft>
              <a:buSzPts val="1500"/>
              <a:buChar char="●"/>
              <a:defRPr sz="1500"/>
            </a:lvl4pPr>
            <a:lvl5pPr indent="-323850" lvl="4" marL="2286000">
              <a:spcBef>
                <a:spcPts val="0"/>
              </a:spcBef>
              <a:spcAft>
                <a:spcPts val="0"/>
              </a:spcAft>
              <a:buSzPts val="1500"/>
              <a:buChar char="○"/>
              <a:defRPr sz="1500"/>
            </a:lvl5pPr>
            <a:lvl6pPr indent="-323850" lvl="5" marL="2743200">
              <a:spcBef>
                <a:spcPts val="0"/>
              </a:spcBef>
              <a:spcAft>
                <a:spcPts val="0"/>
              </a:spcAft>
              <a:buSzPts val="1500"/>
              <a:buChar char="■"/>
              <a:defRPr sz="1500"/>
            </a:lvl6pPr>
            <a:lvl7pPr indent="-323850" lvl="6" marL="3200400">
              <a:spcBef>
                <a:spcPts val="0"/>
              </a:spcBef>
              <a:spcAft>
                <a:spcPts val="0"/>
              </a:spcAft>
              <a:buSzPts val="1500"/>
              <a:buChar char="●"/>
              <a:defRPr sz="1500"/>
            </a:lvl7pPr>
            <a:lvl8pPr indent="-323850" lvl="7" marL="3657600">
              <a:spcBef>
                <a:spcPts val="0"/>
              </a:spcBef>
              <a:spcAft>
                <a:spcPts val="0"/>
              </a:spcAft>
              <a:buSzPts val="1500"/>
              <a:buChar char="○"/>
              <a:defRPr sz="1500"/>
            </a:lvl8pPr>
            <a:lvl9pPr indent="-323850" lvl="8" marL="4114800">
              <a:spcBef>
                <a:spcPts val="0"/>
              </a:spcBef>
              <a:spcAft>
                <a:spcPts val="0"/>
              </a:spcAft>
              <a:buSzPts val="1500"/>
              <a:buChar char="■"/>
              <a:defRPr sz="15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9906772" y="6854072"/>
            <a:ext cx="641700" cy="578400"/>
          </a:xfrm>
          <a:prstGeom prst="rect">
            <a:avLst/>
          </a:prstGeom>
        </p:spPr>
        <p:txBody>
          <a:bodyPr anchorCtr="0" anchor="ctr" bIns="116050" lIns="116050" spcFirstLastPara="1" rIns="116050" wrap="square" tIns="11605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64468" y="654105"/>
            <a:ext cx="9963000" cy="841800"/>
          </a:xfrm>
          <a:prstGeom prst="rect">
            <a:avLst/>
          </a:prstGeom>
        </p:spPr>
        <p:txBody>
          <a:bodyPr anchorCtr="0" anchor="t" bIns="116050" lIns="116050" spcFirstLastPara="1" rIns="116050" wrap="square" tIns="11605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9906772" y="6854072"/>
            <a:ext cx="641700" cy="578400"/>
          </a:xfrm>
          <a:prstGeom prst="rect">
            <a:avLst/>
          </a:prstGeom>
        </p:spPr>
        <p:txBody>
          <a:bodyPr anchorCtr="0" anchor="ctr" bIns="116050" lIns="116050" spcFirstLastPara="1" rIns="116050" wrap="square" tIns="11605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64468" y="816630"/>
            <a:ext cx="3283500" cy="1110600"/>
          </a:xfrm>
          <a:prstGeom prst="rect">
            <a:avLst/>
          </a:prstGeom>
        </p:spPr>
        <p:txBody>
          <a:bodyPr anchorCtr="0" anchor="b" bIns="116050" lIns="116050" spcFirstLastPara="1" rIns="116050" wrap="square" tIns="11605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64468" y="2042457"/>
            <a:ext cx="3283500" cy="4673100"/>
          </a:xfrm>
          <a:prstGeom prst="rect">
            <a:avLst/>
          </a:prstGeom>
        </p:spPr>
        <p:txBody>
          <a:bodyPr anchorCtr="0" anchor="t" bIns="116050" lIns="116050" spcFirstLastPara="1" rIns="116050" wrap="square" tIns="116050">
            <a:normAutofit/>
          </a:bodyPr>
          <a:lstStyle>
            <a:lvl1pPr indent="-323850" lvl="0" marL="457200">
              <a:spcBef>
                <a:spcPts val="0"/>
              </a:spcBef>
              <a:spcAft>
                <a:spcPts val="0"/>
              </a:spcAft>
              <a:buSzPts val="1500"/>
              <a:buChar char="●"/>
              <a:defRPr sz="1500"/>
            </a:lvl1pPr>
            <a:lvl2pPr indent="-323850" lvl="1" marL="914400">
              <a:spcBef>
                <a:spcPts val="0"/>
              </a:spcBef>
              <a:spcAft>
                <a:spcPts val="0"/>
              </a:spcAft>
              <a:buSzPts val="1500"/>
              <a:buChar char="○"/>
              <a:defRPr sz="1500"/>
            </a:lvl2pPr>
            <a:lvl3pPr indent="-323850" lvl="2" marL="1371600">
              <a:spcBef>
                <a:spcPts val="0"/>
              </a:spcBef>
              <a:spcAft>
                <a:spcPts val="0"/>
              </a:spcAft>
              <a:buSzPts val="1500"/>
              <a:buChar char="■"/>
              <a:defRPr sz="1500"/>
            </a:lvl3pPr>
            <a:lvl4pPr indent="-323850" lvl="3" marL="1828800">
              <a:spcBef>
                <a:spcPts val="0"/>
              </a:spcBef>
              <a:spcAft>
                <a:spcPts val="0"/>
              </a:spcAft>
              <a:buSzPts val="1500"/>
              <a:buChar char="●"/>
              <a:defRPr sz="1500"/>
            </a:lvl4pPr>
            <a:lvl5pPr indent="-323850" lvl="4" marL="2286000">
              <a:spcBef>
                <a:spcPts val="0"/>
              </a:spcBef>
              <a:spcAft>
                <a:spcPts val="0"/>
              </a:spcAft>
              <a:buSzPts val="1500"/>
              <a:buChar char="○"/>
              <a:defRPr sz="1500"/>
            </a:lvl5pPr>
            <a:lvl6pPr indent="-323850" lvl="5" marL="2743200">
              <a:spcBef>
                <a:spcPts val="0"/>
              </a:spcBef>
              <a:spcAft>
                <a:spcPts val="0"/>
              </a:spcAft>
              <a:buSzPts val="1500"/>
              <a:buChar char="■"/>
              <a:defRPr sz="1500"/>
            </a:lvl6pPr>
            <a:lvl7pPr indent="-323850" lvl="6" marL="3200400">
              <a:spcBef>
                <a:spcPts val="0"/>
              </a:spcBef>
              <a:spcAft>
                <a:spcPts val="0"/>
              </a:spcAft>
              <a:buSzPts val="1500"/>
              <a:buChar char="●"/>
              <a:defRPr sz="1500"/>
            </a:lvl7pPr>
            <a:lvl8pPr indent="-323850" lvl="7" marL="3657600">
              <a:spcBef>
                <a:spcPts val="0"/>
              </a:spcBef>
              <a:spcAft>
                <a:spcPts val="0"/>
              </a:spcAft>
              <a:buSzPts val="1500"/>
              <a:buChar char="○"/>
              <a:defRPr sz="1500"/>
            </a:lvl8pPr>
            <a:lvl9pPr indent="-323850" lvl="8" marL="4114800">
              <a:spcBef>
                <a:spcPts val="0"/>
              </a:spcBef>
              <a:spcAft>
                <a:spcPts val="0"/>
              </a:spcAft>
              <a:buSzPts val="1500"/>
              <a:buChar char="■"/>
              <a:defRPr sz="15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9906772" y="6854072"/>
            <a:ext cx="641700" cy="578400"/>
          </a:xfrm>
          <a:prstGeom prst="rect">
            <a:avLst/>
          </a:prstGeom>
        </p:spPr>
        <p:txBody>
          <a:bodyPr anchorCtr="0" anchor="ctr" bIns="116050" lIns="116050" spcFirstLastPara="1" rIns="116050" wrap="square" tIns="11605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573245" y="661638"/>
            <a:ext cx="7445700" cy="6012600"/>
          </a:xfrm>
          <a:prstGeom prst="rect">
            <a:avLst/>
          </a:prstGeom>
        </p:spPr>
        <p:txBody>
          <a:bodyPr anchorCtr="0" anchor="ctr" bIns="116050" lIns="116050" spcFirstLastPara="1" rIns="116050" wrap="square" tIns="11605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6100"/>
              <a:buNone/>
              <a:defRPr sz="6100"/>
            </a:lvl1pPr>
            <a:lvl2pPr lvl="1">
              <a:spcBef>
                <a:spcPts val="0"/>
              </a:spcBef>
              <a:spcAft>
                <a:spcPts val="0"/>
              </a:spcAft>
              <a:buSzPts val="6100"/>
              <a:buNone/>
              <a:defRPr sz="6100"/>
            </a:lvl2pPr>
            <a:lvl3pPr lvl="2">
              <a:spcBef>
                <a:spcPts val="0"/>
              </a:spcBef>
              <a:spcAft>
                <a:spcPts val="0"/>
              </a:spcAft>
              <a:buSzPts val="6100"/>
              <a:buNone/>
              <a:defRPr sz="6100"/>
            </a:lvl3pPr>
            <a:lvl4pPr lvl="3">
              <a:spcBef>
                <a:spcPts val="0"/>
              </a:spcBef>
              <a:spcAft>
                <a:spcPts val="0"/>
              </a:spcAft>
              <a:buSzPts val="6100"/>
              <a:buNone/>
              <a:defRPr sz="6100"/>
            </a:lvl4pPr>
            <a:lvl5pPr lvl="4">
              <a:spcBef>
                <a:spcPts val="0"/>
              </a:spcBef>
              <a:spcAft>
                <a:spcPts val="0"/>
              </a:spcAft>
              <a:buSzPts val="6100"/>
              <a:buNone/>
              <a:defRPr sz="6100"/>
            </a:lvl5pPr>
            <a:lvl6pPr lvl="5">
              <a:spcBef>
                <a:spcPts val="0"/>
              </a:spcBef>
              <a:spcAft>
                <a:spcPts val="0"/>
              </a:spcAft>
              <a:buSzPts val="6100"/>
              <a:buNone/>
              <a:defRPr sz="6100"/>
            </a:lvl6pPr>
            <a:lvl7pPr lvl="6">
              <a:spcBef>
                <a:spcPts val="0"/>
              </a:spcBef>
              <a:spcAft>
                <a:spcPts val="0"/>
              </a:spcAft>
              <a:buSzPts val="6100"/>
              <a:buNone/>
              <a:defRPr sz="6100"/>
            </a:lvl7pPr>
            <a:lvl8pPr lvl="7">
              <a:spcBef>
                <a:spcPts val="0"/>
              </a:spcBef>
              <a:spcAft>
                <a:spcPts val="0"/>
              </a:spcAft>
              <a:buSzPts val="6100"/>
              <a:buNone/>
              <a:defRPr sz="6100"/>
            </a:lvl8pPr>
            <a:lvl9pPr lvl="8">
              <a:spcBef>
                <a:spcPts val="0"/>
              </a:spcBef>
              <a:spcAft>
                <a:spcPts val="0"/>
              </a:spcAft>
              <a:buSzPts val="6100"/>
              <a:buNone/>
              <a:defRPr sz="61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9906772" y="6854072"/>
            <a:ext cx="641700" cy="578400"/>
          </a:xfrm>
          <a:prstGeom prst="rect">
            <a:avLst/>
          </a:prstGeom>
        </p:spPr>
        <p:txBody>
          <a:bodyPr anchorCtr="0" anchor="ctr" bIns="116050" lIns="116050" spcFirstLastPara="1" rIns="116050" wrap="square" tIns="11605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5346000" y="-184"/>
            <a:ext cx="5346000" cy="7560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116050" lIns="116050" spcFirstLastPara="1" rIns="116050" wrap="square" tIns="11605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310447" y="1812541"/>
            <a:ext cx="4730100" cy="2178600"/>
          </a:xfrm>
          <a:prstGeom prst="rect">
            <a:avLst/>
          </a:prstGeom>
        </p:spPr>
        <p:txBody>
          <a:bodyPr anchorCtr="0" anchor="b" bIns="116050" lIns="116050" spcFirstLastPara="1" rIns="116050" wrap="square" tIns="11605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300"/>
              <a:buNone/>
              <a:defRPr sz="5300"/>
            </a:lvl1pPr>
            <a:lvl2pPr lvl="1" algn="ctr">
              <a:spcBef>
                <a:spcPts val="0"/>
              </a:spcBef>
              <a:spcAft>
                <a:spcPts val="0"/>
              </a:spcAft>
              <a:buSzPts val="5300"/>
              <a:buNone/>
              <a:defRPr sz="5300"/>
            </a:lvl2pPr>
            <a:lvl3pPr lvl="2" algn="ctr">
              <a:spcBef>
                <a:spcPts val="0"/>
              </a:spcBef>
              <a:spcAft>
                <a:spcPts val="0"/>
              </a:spcAft>
              <a:buSzPts val="5300"/>
              <a:buNone/>
              <a:defRPr sz="5300"/>
            </a:lvl3pPr>
            <a:lvl4pPr lvl="3" algn="ctr">
              <a:spcBef>
                <a:spcPts val="0"/>
              </a:spcBef>
              <a:spcAft>
                <a:spcPts val="0"/>
              </a:spcAft>
              <a:buSzPts val="5300"/>
              <a:buNone/>
              <a:defRPr sz="5300"/>
            </a:lvl4pPr>
            <a:lvl5pPr lvl="4" algn="ctr">
              <a:spcBef>
                <a:spcPts val="0"/>
              </a:spcBef>
              <a:spcAft>
                <a:spcPts val="0"/>
              </a:spcAft>
              <a:buSzPts val="5300"/>
              <a:buNone/>
              <a:defRPr sz="5300"/>
            </a:lvl5pPr>
            <a:lvl6pPr lvl="5" algn="ctr">
              <a:spcBef>
                <a:spcPts val="0"/>
              </a:spcBef>
              <a:spcAft>
                <a:spcPts val="0"/>
              </a:spcAft>
              <a:buSzPts val="5300"/>
              <a:buNone/>
              <a:defRPr sz="5300"/>
            </a:lvl6pPr>
            <a:lvl7pPr lvl="6" algn="ctr">
              <a:spcBef>
                <a:spcPts val="0"/>
              </a:spcBef>
              <a:spcAft>
                <a:spcPts val="0"/>
              </a:spcAft>
              <a:buSzPts val="5300"/>
              <a:buNone/>
              <a:defRPr sz="5300"/>
            </a:lvl7pPr>
            <a:lvl8pPr lvl="7" algn="ctr">
              <a:spcBef>
                <a:spcPts val="0"/>
              </a:spcBef>
              <a:spcAft>
                <a:spcPts val="0"/>
              </a:spcAft>
              <a:buSzPts val="5300"/>
              <a:buNone/>
              <a:defRPr sz="5300"/>
            </a:lvl8pPr>
            <a:lvl9pPr lvl="8" algn="ctr">
              <a:spcBef>
                <a:spcPts val="0"/>
              </a:spcBef>
              <a:spcAft>
                <a:spcPts val="0"/>
              </a:spcAft>
              <a:buSzPts val="5300"/>
              <a:buNone/>
              <a:defRPr sz="53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310447" y="4120005"/>
            <a:ext cx="4730100" cy="1815300"/>
          </a:xfrm>
          <a:prstGeom prst="rect">
            <a:avLst/>
          </a:prstGeom>
        </p:spPr>
        <p:txBody>
          <a:bodyPr anchorCtr="0" anchor="t" bIns="116050" lIns="116050" spcFirstLastPara="1" rIns="116050" wrap="square" tIns="11605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5775715" y="1064257"/>
            <a:ext cx="4486500" cy="5431200"/>
          </a:xfrm>
          <a:prstGeom prst="rect">
            <a:avLst/>
          </a:prstGeom>
        </p:spPr>
        <p:txBody>
          <a:bodyPr anchorCtr="0" anchor="ctr" bIns="116050" lIns="116050" spcFirstLastPara="1" rIns="116050" wrap="square" tIns="116050">
            <a:normAutofit/>
          </a:bodyPr>
          <a:lstStyle>
            <a:lvl1pPr indent="-374650" lvl="0" marL="457200">
              <a:spcBef>
                <a:spcPts val="0"/>
              </a:spcBef>
              <a:spcAft>
                <a:spcPts val="0"/>
              </a:spcAft>
              <a:buSzPts val="2300"/>
              <a:buChar char="●"/>
              <a:defRPr/>
            </a:lvl1pPr>
            <a:lvl2pPr indent="-342900" lvl="1" marL="91440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2pPr>
            <a:lvl3pPr indent="-342900" lvl="2" marL="137160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3pPr>
            <a:lvl4pPr indent="-342900" lvl="3" marL="18288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4pPr>
            <a:lvl5pPr indent="-342900" lvl="4" marL="228600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5pPr>
            <a:lvl6pPr indent="-342900" lvl="5" marL="274320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6pPr>
            <a:lvl7pPr indent="-342900" lvl="6" marL="32004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7pPr>
            <a:lvl8pPr indent="-342900" lvl="7" marL="365760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8pPr>
            <a:lvl9pPr indent="-342900" lvl="8" marL="411480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9906772" y="6854072"/>
            <a:ext cx="641700" cy="578400"/>
          </a:xfrm>
          <a:prstGeom prst="rect">
            <a:avLst/>
          </a:prstGeom>
        </p:spPr>
        <p:txBody>
          <a:bodyPr anchorCtr="0" anchor="ctr" bIns="116050" lIns="116050" spcFirstLastPara="1" rIns="116050" wrap="square" tIns="11605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64468" y="6218168"/>
            <a:ext cx="7014300" cy="889500"/>
          </a:xfrm>
          <a:prstGeom prst="rect">
            <a:avLst/>
          </a:prstGeom>
        </p:spPr>
        <p:txBody>
          <a:bodyPr anchorCtr="0" anchor="ctr" bIns="116050" lIns="116050" spcFirstLastPara="1" rIns="116050" wrap="square" tIns="116050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9906772" y="6854072"/>
            <a:ext cx="641700" cy="578400"/>
          </a:xfrm>
          <a:prstGeom prst="rect">
            <a:avLst/>
          </a:prstGeom>
        </p:spPr>
        <p:txBody>
          <a:bodyPr anchorCtr="0" anchor="ctr" bIns="116050" lIns="116050" spcFirstLastPara="1" rIns="116050" wrap="square" tIns="11605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64468" y="654105"/>
            <a:ext cx="9963000" cy="841800"/>
          </a:xfrm>
          <a:prstGeom prst="rect">
            <a:avLst/>
          </a:prstGeom>
          <a:noFill/>
          <a:ln>
            <a:noFill/>
          </a:ln>
        </p:spPr>
        <p:txBody>
          <a:bodyPr anchorCtr="0" anchor="t" bIns="116050" lIns="116050" spcFirstLastPara="1" rIns="116050" wrap="square" tIns="11605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64468" y="1693927"/>
            <a:ext cx="9963000" cy="5021400"/>
          </a:xfrm>
          <a:prstGeom prst="rect">
            <a:avLst/>
          </a:prstGeom>
          <a:noFill/>
          <a:ln>
            <a:noFill/>
          </a:ln>
        </p:spPr>
        <p:txBody>
          <a:bodyPr anchorCtr="0" anchor="t" bIns="116050" lIns="116050" spcFirstLastPara="1" rIns="116050" wrap="square" tIns="116050">
            <a:normAutofit/>
          </a:bodyPr>
          <a:lstStyle>
            <a:lvl1pPr indent="-37465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300"/>
              <a:buChar char="●"/>
              <a:defRPr sz="2300">
                <a:solidFill>
                  <a:schemeClr val="dk2"/>
                </a:solidFill>
              </a:defRPr>
            </a:lvl1pPr>
            <a:lvl2pPr indent="-3429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○"/>
              <a:defRPr sz="1800">
                <a:solidFill>
                  <a:schemeClr val="dk2"/>
                </a:solidFill>
              </a:defRPr>
            </a:lvl2pPr>
            <a:lvl3pPr indent="-3429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■"/>
              <a:defRPr sz="1800">
                <a:solidFill>
                  <a:schemeClr val="dk2"/>
                </a:solidFill>
              </a:defRPr>
            </a:lvl3pPr>
            <a:lvl4pPr indent="-3429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4pPr>
            <a:lvl5pPr indent="-3429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○"/>
              <a:defRPr sz="1800">
                <a:solidFill>
                  <a:schemeClr val="dk2"/>
                </a:solidFill>
              </a:defRPr>
            </a:lvl5pPr>
            <a:lvl6pPr indent="-3429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■"/>
              <a:defRPr sz="1800">
                <a:solidFill>
                  <a:schemeClr val="dk2"/>
                </a:solidFill>
              </a:defRPr>
            </a:lvl6pPr>
            <a:lvl7pPr indent="-3429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7pPr>
            <a:lvl8pPr indent="-3429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○"/>
              <a:defRPr sz="1800">
                <a:solidFill>
                  <a:schemeClr val="dk2"/>
                </a:solidFill>
              </a:defRPr>
            </a:lvl8pPr>
            <a:lvl9pPr indent="-3429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■"/>
              <a:defRPr sz="1800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9906772" y="6854072"/>
            <a:ext cx="641700" cy="578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16050" lIns="116050" spcFirstLastPara="1" rIns="116050" wrap="square" tIns="116050">
            <a:normAutofit/>
          </a:bodyPr>
          <a:lstStyle>
            <a:lvl1pPr lvl="0" algn="r">
              <a:buNone/>
              <a:defRPr sz="1300">
                <a:solidFill>
                  <a:schemeClr val="dk2"/>
                </a:solidFill>
              </a:defRPr>
            </a:lvl1pPr>
            <a:lvl2pPr lvl="1" algn="r">
              <a:buNone/>
              <a:defRPr sz="1300">
                <a:solidFill>
                  <a:schemeClr val="dk2"/>
                </a:solidFill>
              </a:defRPr>
            </a:lvl2pPr>
            <a:lvl3pPr lvl="2" algn="r">
              <a:buNone/>
              <a:defRPr sz="1300">
                <a:solidFill>
                  <a:schemeClr val="dk2"/>
                </a:solidFill>
              </a:defRPr>
            </a:lvl3pPr>
            <a:lvl4pPr lvl="3" algn="r">
              <a:buNone/>
              <a:defRPr sz="1300">
                <a:solidFill>
                  <a:schemeClr val="dk2"/>
                </a:solidFill>
              </a:defRPr>
            </a:lvl4pPr>
            <a:lvl5pPr lvl="4" algn="r">
              <a:buNone/>
              <a:defRPr sz="1300">
                <a:solidFill>
                  <a:schemeClr val="dk2"/>
                </a:solidFill>
              </a:defRPr>
            </a:lvl5pPr>
            <a:lvl6pPr lvl="5" algn="r">
              <a:buNone/>
              <a:defRPr sz="1300">
                <a:solidFill>
                  <a:schemeClr val="dk2"/>
                </a:solidFill>
              </a:defRPr>
            </a:lvl6pPr>
            <a:lvl7pPr lvl="6" algn="r">
              <a:buNone/>
              <a:defRPr sz="1300">
                <a:solidFill>
                  <a:schemeClr val="dk2"/>
                </a:solidFill>
              </a:defRPr>
            </a:lvl7pPr>
            <a:lvl8pPr lvl="7" algn="r">
              <a:buNone/>
              <a:defRPr sz="1300">
                <a:solidFill>
                  <a:schemeClr val="dk2"/>
                </a:solidFill>
              </a:defRPr>
            </a:lvl8pPr>
            <a:lvl9pPr lvl="8" algn="r">
              <a:buNone/>
              <a:defRPr sz="13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Relationship Id="rId4" Type="http://schemas.openxmlformats.org/officeDocument/2006/relationships/image" Target="../media/image2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/>
          <p:nvPr/>
        </p:nvSpPr>
        <p:spPr>
          <a:xfrm>
            <a:off x="338975" y="318425"/>
            <a:ext cx="1440000" cy="2160000"/>
          </a:xfrm>
          <a:prstGeom prst="roundRect">
            <a:avLst>
              <a:gd fmla="val 16667" name="adj"/>
            </a:avLst>
          </a:prstGeom>
          <a:solidFill>
            <a:srgbClr val="FF000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5" name="Google Shape;55;p13"/>
          <p:cNvSpPr txBox="1"/>
          <p:nvPr/>
        </p:nvSpPr>
        <p:spPr>
          <a:xfrm>
            <a:off x="366725" y="347650"/>
            <a:ext cx="8097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1000"/>
              <a:t>matériaux</a:t>
            </a:r>
            <a:endParaRPr sz="1000"/>
          </a:p>
        </p:txBody>
      </p:sp>
      <p:pic>
        <p:nvPicPr>
          <p:cNvPr id="56" name="Google Shape;56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76425" y="395275"/>
            <a:ext cx="455950" cy="381025"/>
          </a:xfrm>
          <a:prstGeom prst="rect">
            <a:avLst/>
          </a:prstGeom>
          <a:noFill/>
          <a:ln>
            <a:noFill/>
          </a:ln>
        </p:spPr>
      </p:pic>
      <p:sp>
        <p:nvSpPr>
          <p:cNvPr id="57" name="Google Shape;57;p13"/>
          <p:cNvSpPr txBox="1"/>
          <p:nvPr/>
        </p:nvSpPr>
        <p:spPr>
          <a:xfrm rot="10800000">
            <a:off x="885834" y="2095529"/>
            <a:ext cx="8097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1000"/>
              <a:t>matériaux</a:t>
            </a:r>
            <a:endParaRPr sz="1000"/>
          </a:p>
        </p:txBody>
      </p:sp>
      <p:pic>
        <p:nvPicPr>
          <p:cNvPr id="58" name="Google Shape;58;p13"/>
          <p:cNvPicPr preferRelativeResize="0"/>
          <p:nvPr/>
        </p:nvPicPr>
        <p:blipFill rotWithShape="1">
          <a:blip r:embed="rId3">
            <a:alphaModFix/>
          </a:blip>
          <a:srcRect b="31250" l="-25070" r="25070" t="-31250"/>
          <a:stretch/>
        </p:blipFill>
        <p:spPr>
          <a:xfrm>
            <a:off x="366725" y="1876425"/>
            <a:ext cx="455950" cy="381025"/>
          </a:xfrm>
          <a:prstGeom prst="rect">
            <a:avLst/>
          </a:prstGeom>
          <a:noFill/>
          <a:ln>
            <a:noFill/>
          </a:ln>
        </p:spPr>
      </p:pic>
      <p:sp>
        <p:nvSpPr>
          <p:cNvPr id="59" name="Google Shape;59;p13"/>
          <p:cNvSpPr txBox="1"/>
          <p:nvPr/>
        </p:nvSpPr>
        <p:spPr>
          <a:xfrm>
            <a:off x="533425" y="866775"/>
            <a:ext cx="11838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fr"/>
              <a:t>aluminium</a:t>
            </a:r>
            <a:endParaRPr b="1"/>
          </a:p>
        </p:txBody>
      </p:sp>
      <p:pic>
        <p:nvPicPr>
          <p:cNvPr id="60" name="Google Shape;60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59750" y="1167376"/>
            <a:ext cx="1203375" cy="751924"/>
          </a:xfrm>
          <a:prstGeom prst="rect">
            <a:avLst/>
          </a:prstGeom>
          <a:noFill/>
          <a:ln>
            <a:noFill/>
          </a:ln>
        </p:spPr>
      </p:pic>
      <p:sp>
        <p:nvSpPr>
          <p:cNvPr id="61" name="Google Shape;61;p13"/>
          <p:cNvSpPr/>
          <p:nvPr/>
        </p:nvSpPr>
        <p:spPr>
          <a:xfrm>
            <a:off x="338975" y="2482061"/>
            <a:ext cx="1440000" cy="2160000"/>
          </a:xfrm>
          <a:prstGeom prst="roundRect">
            <a:avLst>
              <a:gd fmla="val 16667" name="adj"/>
            </a:avLst>
          </a:prstGeom>
          <a:solidFill>
            <a:srgbClr val="FFFF0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2" name="Google Shape;62;p13"/>
          <p:cNvSpPr txBox="1"/>
          <p:nvPr/>
        </p:nvSpPr>
        <p:spPr>
          <a:xfrm>
            <a:off x="366725" y="2511275"/>
            <a:ext cx="11838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1000"/>
              <a:t>objets </a:t>
            </a:r>
            <a:endParaRPr sz="1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1000"/>
              <a:t>techniques</a:t>
            </a:r>
            <a:endParaRPr sz="1000"/>
          </a:p>
        </p:txBody>
      </p:sp>
      <p:sp>
        <p:nvSpPr>
          <p:cNvPr id="63" name="Google Shape;63;p13"/>
          <p:cNvSpPr txBox="1"/>
          <p:nvPr/>
        </p:nvSpPr>
        <p:spPr>
          <a:xfrm rot="10800000">
            <a:off x="885834" y="4105266"/>
            <a:ext cx="8097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1000">
                <a:solidFill>
                  <a:schemeClr val="dk1"/>
                </a:solidFill>
              </a:rPr>
              <a:t>objets </a:t>
            </a:r>
            <a:endParaRPr sz="10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r" sz="1000">
                <a:solidFill>
                  <a:schemeClr val="dk1"/>
                </a:solidFill>
              </a:rPr>
              <a:t>techniques</a:t>
            </a:r>
            <a:endParaRPr sz="1000">
              <a:solidFill>
                <a:schemeClr val="dk1"/>
              </a:solidFill>
            </a:endParaRPr>
          </a:p>
        </p:txBody>
      </p:sp>
      <p:pic>
        <p:nvPicPr>
          <p:cNvPr id="64" name="Google Shape;64;p13"/>
          <p:cNvPicPr preferRelativeResize="0"/>
          <p:nvPr/>
        </p:nvPicPr>
        <p:blipFill rotWithShape="1">
          <a:blip r:embed="rId3">
            <a:alphaModFix/>
          </a:blip>
          <a:srcRect b="31250" l="-25070" r="25070" t="-31250"/>
          <a:stretch/>
        </p:blipFill>
        <p:spPr>
          <a:xfrm>
            <a:off x="366725" y="4040061"/>
            <a:ext cx="455950" cy="381025"/>
          </a:xfrm>
          <a:prstGeom prst="rect">
            <a:avLst/>
          </a:prstGeom>
          <a:noFill/>
          <a:ln>
            <a:noFill/>
          </a:ln>
        </p:spPr>
      </p:pic>
      <p:sp>
        <p:nvSpPr>
          <p:cNvPr id="65" name="Google Shape;65;p13"/>
          <p:cNvSpPr txBox="1"/>
          <p:nvPr/>
        </p:nvSpPr>
        <p:spPr>
          <a:xfrm>
            <a:off x="533425" y="3030411"/>
            <a:ext cx="11838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fr"/>
              <a:t>……….</a:t>
            </a:r>
            <a:endParaRPr b="1"/>
          </a:p>
        </p:txBody>
      </p:sp>
      <p:sp>
        <p:nvSpPr>
          <p:cNvPr id="66" name="Google Shape;66;p13"/>
          <p:cNvSpPr/>
          <p:nvPr/>
        </p:nvSpPr>
        <p:spPr>
          <a:xfrm>
            <a:off x="338975" y="4648059"/>
            <a:ext cx="1440000" cy="2160000"/>
          </a:xfrm>
          <a:prstGeom prst="roundRect">
            <a:avLst>
              <a:gd fmla="val 16667" name="adj"/>
            </a:avLst>
          </a:prstGeom>
          <a:solidFill>
            <a:srgbClr val="00FFFF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7" name="Google Shape;67;p13"/>
          <p:cNvSpPr txBox="1"/>
          <p:nvPr/>
        </p:nvSpPr>
        <p:spPr>
          <a:xfrm>
            <a:off x="366725" y="4677284"/>
            <a:ext cx="8097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1000"/>
              <a:t>inventions</a:t>
            </a:r>
            <a:endParaRPr sz="1000"/>
          </a:p>
        </p:txBody>
      </p:sp>
      <p:sp>
        <p:nvSpPr>
          <p:cNvPr id="68" name="Google Shape;68;p13"/>
          <p:cNvSpPr txBox="1"/>
          <p:nvPr/>
        </p:nvSpPr>
        <p:spPr>
          <a:xfrm rot="10800000">
            <a:off x="885834" y="6425163"/>
            <a:ext cx="8097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r" sz="1000">
                <a:solidFill>
                  <a:schemeClr val="dk1"/>
                </a:solidFill>
              </a:rPr>
              <a:t>inventions</a:t>
            </a:r>
            <a:endParaRPr sz="1000"/>
          </a:p>
        </p:txBody>
      </p:sp>
      <p:pic>
        <p:nvPicPr>
          <p:cNvPr id="69" name="Google Shape;69;p13"/>
          <p:cNvPicPr preferRelativeResize="0"/>
          <p:nvPr/>
        </p:nvPicPr>
        <p:blipFill rotWithShape="1">
          <a:blip r:embed="rId3">
            <a:alphaModFix/>
          </a:blip>
          <a:srcRect b="31250" l="-25070" r="25070" t="-31250"/>
          <a:stretch/>
        </p:blipFill>
        <p:spPr>
          <a:xfrm>
            <a:off x="366725" y="6206059"/>
            <a:ext cx="455950" cy="381025"/>
          </a:xfrm>
          <a:prstGeom prst="rect">
            <a:avLst/>
          </a:prstGeom>
          <a:noFill/>
          <a:ln>
            <a:noFill/>
          </a:ln>
        </p:spPr>
      </p:pic>
      <p:sp>
        <p:nvSpPr>
          <p:cNvPr id="70" name="Google Shape;70;p13"/>
          <p:cNvSpPr txBox="1"/>
          <p:nvPr/>
        </p:nvSpPr>
        <p:spPr>
          <a:xfrm>
            <a:off x="533425" y="5196409"/>
            <a:ext cx="11838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fr"/>
              <a:t>……………</a:t>
            </a:r>
            <a:endParaRPr b="1"/>
          </a:p>
        </p:txBody>
      </p:sp>
      <p:cxnSp>
        <p:nvCxnSpPr>
          <p:cNvPr id="71" name="Google Shape;71;p13"/>
          <p:cNvCxnSpPr/>
          <p:nvPr/>
        </p:nvCxnSpPr>
        <p:spPr>
          <a:xfrm>
            <a:off x="218000" y="316850"/>
            <a:ext cx="10280700" cy="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72" name="Google Shape;72;p13"/>
          <p:cNvCxnSpPr/>
          <p:nvPr/>
        </p:nvCxnSpPr>
        <p:spPr>
          <a:xfrm>
            <a:off x="296050" y="2483137"/>
            <a:ext cx="10280700" cy="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73" name="Google Shape;73;p13"/>
          <p:cNvCxnSpPr/>
          <p:nvPr/>
        </p:nvCxnSpPr>
        <p:spPr>
          <a:xfrm>
            <a:off x="296050" y="4656738"/>
            <a:ext cx="10280700" cy="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74" name="Google Shape;74;p13"/>
          <p:cNvSpPr/>
          <p:nvPr/>
        </p:nvSpPr>
        <p:spPr>
          <a:xfrm>
            <a:off x="1823825" y="318425"/>
            <a:ext cx="1440000" cy="2160000"/>
          </a:xfrm>
          <a:prstGeom prst="roundRect">
            <a:avLst>
              <a:gd fmla="val 16667" name="adj"/>
            </a:avLst>
          </a:prstGeom>
          <a:solidFill>
            <a:srgbClr val="FF000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5" name="Google Shape;75;p13"/>
          <p:cNvSpPr txBox="1"/>
          <p:nvPr/>
        </p:nvSpPr>
        <p:spPr>
          <a:xfrm rot="10800000">
            <a:off x="2370684" y="2095529"/>
            <a:ext cx="8097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1000"/>
              <a:t>matériaux</a:t>
            </a:r>
            <a:endParaRPr sz="1000"/>
          </a:p>
        </p:txBody>
      </p:sp>
      <p:pic>
        <p:nvPicPr>
          <p:cNvPr id="76" name="Google Shape;76;p13"/>
          <p:cNvPicPr preferRelativeResize="0"/>
          <p:nvPr/>
        </p:nvPicPr>
        <p:blipFill rotWithShape="1">
          <a:blip r:embed="rId3">
            <a:alphaModFix/>
          </a:blip>
          <a:srcRect b="31250" l="-25070" r="25070" t="-31250"/>
          <a:stretch/>
        </p:blipFill>
        <p:spPr>
          <a:xfrm>
            <a:off x="1851575" y="1876425"/>
            <a:ext cx="455950" cy="381025"/>
          </a:xfrm>
          <a:prstGeom prst="rect">
            <a:avLst/>
          </a:prstGeom>
          <a:noFill/>
          <a:ln>
            <a:noFill/>
          </a:ln>
        </p:spPr>
      </p:pic>
      <p:sp>
        <p:nvSpPr>
          <p:cNvPr id="77" name="Google Shape;77;p13"/>
          <p:cNvSpPr txBox="1"/>
          <p:nvPr/>
        </p:nvSpPr>
        <p:spPr>
          <a:xfrm>
            <a:off x="2018275" y="866775"/>
            <a:ext cx="11838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fr"/>
              <a:t>………</a:t>
            </a:r>
            <a:endParaRPr b="1"/>
          </a:p>
        </p:txBody>
      </p:sp>
      <p:sp>
        <p:nvSpPr>
          <p:cNvPr id="78" name="Google Shape;78;p13"/>
          <p:cNvSpPr/>
          <p:nvPr/>
        </p:nvSpPr>
        <p:spPr>
          <a:xfrm>
            <a:off x="1823825" y="2482061"/>
            <a:ext cx="1440000" cy="2160000"/>
          </a:xfrm>
          <a:prstGeom prst="roundRect">
            <a:avLst>
              <a:gd fmla="val 16667" name="adj"/>
            </a:avLst>
          </a:prstGeom>
          <a:solidFill>
            <a:srgbClr val="FFFF0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9" name="Google Shape;79;p13"/>
          <p:cNvSpPr txBox="1"/>
          <p:nvPr/>
        </p:nvSpPr>
        <p:spPr>
          <a:xfrm>
            <a:off x="1851575" y="2511275"/>
            <a:ext cx="11838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1000"/>
              <a:t>objets </a:t>
            </a:r>
            <a:endParaRPr sz="1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1000"/>
              <a:t>techniques</a:t>
            </a:r>
            <a:endParaRPr sz="1000"/>
          </a:p>
        </p:txBody>
      </p:sp>
      <p:sp>
        <p:nvSpPr>
          <p:cNvPr id="80" name="Google Shape;80;p13"/>
          <p:cNvSpPr txBox="1"/>
          <p:nvPr/>
        </p:nvSpPr>
        <p:spPr>
          <a:xfrm rot="10800000">
            <a:off x="2370684" y="4105266"/>
            <a:ext cx="8097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1000">
                <a:solidFill>
                  <a:schemeClr val="dk1"/>
                </a:solidFill>
              </a:rPr>
              <a:t>objets </a:t>
            </a:r>
            <a:endParaRPr sz="10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1000">
                <a:solidFill>
                  <a:schemeClr val="dk1"/>
                </a:solidFill>
              </a:rPr>
              <a:t>techniques</a:t>
            </a:r>
            <a:endParaRPr sz="1000">
              <a:solidFill>
                <a:schemeClr val="dk1"/>
              </a:solidFill>
            </a:endParaRPr>
          </a:p>
        </p:txBody>
      </p:sp>
      <p:pic>
        <p:nvPicPr>
          <p:cNvPr id="81" name="Google Shape;81;p13"/>
          <p:cNvPicPr preferRelativeResize="0"/>
          <p:nvPr/>
        </p:nvPicPr>
        <p:blipFill rotWithShape="1">
          <a:blip r:embed="rId3">
            <a:alphaModFix/>
          </a:blip>
          <a:srcRect b="31250" l="-25070" r="25070" t="-31250"/>
          <a:stretch/>
        </p:blipFill>
        <p:spPr>
          <a:xfrm>
            <a:off x="1851575" y="4040061"/>
            <a:ext cx="455950" cy="381025"/>
          </a:xfrm>
          <a:prstGeom prst="rect">
            <a:avLst/>
          </a:prstGeom>
          <a:noFill/>
          <a:ln>
            <a:noFill/>
          </a:ln>
        </p:spPr>
      </p:pic>
      <p:sp>
        <p:nvSpPr>
          <p:cNvPr id="82" name="Google Shape;82;p13"/>
          <p:cNvSpPr txBox="1"/>
          <p:nvPr/>
        </p:nvSpPr>
        <p:spPr>
          <a:xfrm>
            <a:off x="2018275" y="3030411"/>
            <a:ext cx="11838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fr"/>
              <a:t>……….</a:t>
            </a:r>
            <a:endParaRPr b="1"/>
          </a:p>
        </p:txBody>
      </p:sp>
      <p:sp>
        <p:nvSpPr>
          <p:cNvPr id="83" name="Google Shape;83;p13"/>
          <p:cNvSpPr/>
          <p:nvPr/>
        </p:nvSpPr>
        <p:spPr>
          <a:xfrm>
            <a:off x="1823825" y="4648059"/>
            <a:ext cx="1440000" cy="2160000"/>
          </a:xfrm>
          <a:prstGeom prst="roundRect">
            <a:avLst>
              <a:gd fmla="val 16667" name="adj"/>
            </a:avLst>
          </a:prstGeom>
          <a:solidFill>
            <a:srgbClr val="00FFFF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4" name="Google Shape;84;p13"/>
          <p:cNvSpPr txBox="1"/>
          <p:nvPr/>
        </p:nvSpPr>
        <p:spPr>
          <a:xfrm>
            <a:off x="1851575" y="4677284"/>
            <a:ext cx="8097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1000"/>
              <a:t>inventions</a:t>
            </a:r>
            <a:endParaRPr sz="1000"/>
          </a:p>
        </p:txBody>
      </p:sp>
      <p:sp>
        <p:nvSpPr>
          <p:cNvPr id="85" name="Google Shape;85;p13"/>
          <p:cNvSpPr txBox="1"/>
          <p:nvPr/>
        </p:nvSpPr>
        <p:spPr>
          <a:xfrm rot="10800000">
            <a:off x="2370684" y="6425163"/>
            <a:ext cx="8097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1000">
                <a:solidFill>
                  <a:schemeClr val="dk1"/>
                </a:solidFill>
              </a:rPr>
              <a:t>inventions</a:t>
            </a:r>
            <a:endParaRPr sz="1000"/>
          </a:p>
        </p:txBody>
      </p:sp>
      <p:pic>
        <p:nvPicPr>
          <p:cNvPr id="86" name="Google Shape;86;p13"/>
          <p:cNvPicPr preferRelativeResize="0"/>
          <p:nvPr/>
        </p:nvPicPr>
        <p:blipFill rotWithShape="1">
          <a:blip r:embed="rId3">
            <a:alphaModFix/>
          </a:blip>
          <a:srcRect b="31250" l="-25070" r="25070" t="-31250"/>
          <a:stretch/>
        </p:blipFill>
        <p:spPr>
          <a:xfrm>
            <a:off x="1851575" y="6206059"/>
            <a:ext cx="455950" cy="381025"/>
          </a:xfrm>
          <a:prstGeom prst="rect">
            <a:avLst/>
          </a:prstGeom>
          <a:noFill/>
          <a:ln>
            <a:noFill/>
          </a:ln>
        </p:spPr>
      </p:pic>
      <p:sp>
        <p:nvSpPr>
          <p:cNvPr id="87" name="Google Shape;87;p13"/>
          <p:cNvSpPr txBox="1"/>
          <p:nvPr/>
        </p:nvSpPr>
        <p:spPr>
          <a:xfrm>
            <a:off x="2018275" y="5196409"/>
            <a:ext cx="11838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fr"/>
              <a:t>……………</a:t>
            </a:r>
            <a:endParaRPr b="1"/>
          </a:p>
        </p:txBody>
      </p:sp>
      <p:sp>
        <p:nvSpPr>
          <p:cNvPr id="88" name="Google Shape;88;p13"/>
          <p:cNvSpPr/>
          <p:nvPr/>
        </p:nvSpPr>
        <p:spPr>
          <a:xfrm>
            <a:off x="3273400" y="318425"/>
            <a:ext cx="1440000" cy="2160000"/>
          </a:xfrm>
          <a:prstGeom prst="roundRect">
            <a:avLst>
              <a:gd fmla="val 16667" name="adj"/>
            </a:avLst>
          </a:prstGeom>
          <a:solidFill>
            <a:srgbClr val="FF000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9" name="Google Shape;89;p13"/>
          <p:cNvSpPr txBox="1"/>
          <p:nvPr/>
        </p:nvSpPr>
        <p:spPr>
          <a:xfrm>
            <a:off x="3301150" y="347650"/>
            <a:ext cx="8097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1000"/>
              <a:t>matériaux</a:t>
            </a:r>
            <a:endParaRPr sz="1000"/>
          </a:p>
        </p:txBody>
      </p:sp>
      <p:pic>
        <p:nvPicPr>
          <p:cNvPr id="90" name="Google Shape;90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110850" y="395275"/>
            <a:ext cx="455950" cy="381025"/>
          </a:xfrm>
          <a:prstGeom prst="rect">
            <a:avLst/>
          </a:prstGeom>
          <a:noFill/>
          <a:ln>
            <a:noFill/>
          </a:ln>
        </p:spPr>
      </p:pic>
      <p:sp>
        <p:nvSpPr>
          <p:cNvPr id="91" name="Google Shape;91;p13"/>
          <p:cNvSpPr txBox="1"/>
          <p:nvPr/>
        </p:nvSpPr>
        <p:spPr>
          <a:xfrm rot="10800000">
            <a:off x="3820259" y="2095529"/>
            <a:ext cx="8097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1000"/>
              <a:t>matériaux</a:t>
            </a:r>
            <a:endParaRPr sz="1000"/>
          </a:p>
        </p:txBody>
      </p:sp>
      <p:pic>
        <p:nvPicPr>
          <p:cNvPr id="92" name="Google Shape;92;p13"/>
          <p:cNvPicPr preferRelativeResize="0"/>
          <p:nvPr/>
        </p:nvPicPr>
        <p:blipFill rotWithShape="1">
          <a:blip r:embed="rId3">
            <a:alphaModFix/>
          </a:blip>
          <a:srcRect b="31250" l="-25070" r="25070" t="-31250"/>
          <a:stretch/>
        </p:blipFill>
        <p:spPr>
          <a:xfrm>
            <a:off x="3301150" y="1876425"/>
            <a:ext cx="455950" cy="381025"/>
          </a:xfrm>
          <a:prstGeom prst="rect">
            <a:avLst/>
          </a:prstGeom>
          <a:noFill/>
          <a:ln>
            <a:noFill/>
          </a:ln>
        </p:spPr>
      </p:pic>
      <p:sp>
        <p:nvSpPr>
          <p:cNvPr id="93" name="Google Shape;93;p13"/>
          <p:cNvSpPr txBox="1"/>
          <p:nvPr/>
        </p:nvSpPr>
        <p:spPr>
          <a:xfrm>
            <a:off x="3467850" y="866775"/>
            <a:ext cx="11838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fr"/>
              <a:t>…………</a:t>
            </a:r>
            <a:endParaRPr b="1"/>
          </a:p>
        </p:txBody>
      </p:sp>
      <p:sp>
        <p:nvSpPr>
          <p:cNvPr id="94" name="Google Shape;94;p13"/>
          <p:cNvSpPr/>
          <p:nvPr/>
        </p:nvSpPr>
        <p:spPr>
          <a:xfrm>
            <a:off x="3273400" y="2482061"/>
            <a:ext cx="1440000" cy="2160000"/>
          </a:xfrm>
          <a:prstGeom prst="roundRect">
            <a:avLst>
              <a:gd fmla="val 16667" name="adj"/>
            </a:avLst>
          </a:prstGeom>
          <a:solidFill>
            <a:srgbClr val="FFFF0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5" name="Google Shape;95;p13"/>
          <p:cNvSpPr txBox="1"/>
          <p:nvPr/>
        </p:nvSpPr>
        <p:spPr>
          <a:xfrm>
            <a:off x="3301150" y="2511275"/>
            <a:ext cx="11838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1000"/>
              <a:t>objets </a:t>
            </a:r>
            <a:endParaRPr sz="1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1000"/>
              <a:t>techniques</a:t>
            </a:r>
            <a:endParaRPr sz="1000"/>
          </a:p>
        </p:txBody>
      </p:sp>
      <p:sp>
        <p:nvSpPr>
          <p:cNvPr id="96" name="Google Shape;96;p13"/>
          <p:cNvSpPr txBox="1"/>
          <p:nvPr/>
        </p:nvSpPr>
        <p:spPr>
          <a:xfrm rot="10800000">
            <a:off x="3820259" y="4105266"/>
            <a:ext cx="8097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1000">
                <a:solidFill>
                  <a:schemeClr val="dk1"/>
                </a:solidFill>
              </a:rPr>
              <a:t>objets </a:t>
            </a:r>
            <a:endParaRPr sz="10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1000">
                <a:solidFill>
                  <a:schemeClr val="dk1"/>
                </a:solidFill>
              </a:rPr>
              <a:t>techniques</a:t>
            </a:r>
            <a:endParaRPr sz="1000">
              <a:solidFill>
                <a:schemeClr val="dk1"/>
              </a:solidFill>
            </a:endParaRPr>
          </a:p>
        </p:txBody>
      </p:sp>
      <p:pic>
        <p:nvPicPr>
          <p:cNvPr id="97" name="Google Shape;97;p13"/>
          <p:cNvPicPr preferRelativeResize="0"/>
          <p:nvPr/>
        </p:nvPicPr>
        <p:blipFill rotWithShape="1">
          <a:blip r:embed="rId3">
            <a:alphaModFix/>
          </a:blip>
          <a:srcRect b="31250" l="-25070" r="25070" t="-31250"/>
          <a:stretch/>
        </p:blipFill>
        <p:spPr>
          <a:xfrm>
            <a:off x="3301150" y="4040061"/>
            <a:ext cx="455950" cy="381025"/>
          </a:xfrm>
          <a:prstGeom prst="rect">
            <a:avLst/>
          </a:prstGeom>
          <a:noFill/>
          <a:ln>
            <a:noFill/>
          </a:ln>
        </p:spPr>
      </p:pic>
      <p:sp>
        <p:nvSpPr>
          <p:cNvPr id="98" name="Google Shape;98;p13"/>
          <p:cNvSpPr txBox="1"/>
          <p:nvPr/>
        </p:nvSpPr>
        <p:spPr>
          <a:xfrm>
            <a:off x="3467850" y="3030411"/>
            <a:ext cx="11838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fr"/>
              <a:t>……….</a:t>
            </a:r>
            <a:endParaRPr b="1"/>
          </a:p>
        </p:txBody>
      </p:sp>
      <p:sp>
        <p:nvSpPr>
          <p:cNvPr id="99" name="Google Shape;99;p13"/>
          <p:cNvSpPr/>
          <p:nvPr/>
        </p:nvSpPr>
        <p:spPr>
          <a:xfrm>
            <a:off x="3273400" y="4648059"/>
            <a:ext cx="1440000" cy="2160000"/>
          </a:xfrm>
          <a:prstGeom prst="roundRect">
            <a:avLst>
              <a:gd fmla="val 16667" name="adj"/>
            </a:avLst>
          </a:prstGeom>
          <a:solidFill>
            <a:srgbClr val="00FFFF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0" name="Google Shape;100;p13"/>
          <p:cNvSpPr txBox="1"/>
          <p:nvPr/>
        </p:nvSpPr>
        <p:spPr>
          <a:xfrm>
            <a:off x="3301150" y="4677284"/>
            <a:ext cx="8097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1000"/>
              <a:t>inventions</a:t>
            </a:r>
            <a:endParaRPr sz="1000"/>
          </a:p>
        </p:txBody>
      </p:sp>
      <p:sp>
        <p:nvSpPr>
          <p:cNvPr id="101" name="Google Shape;101;p13"/>
          <p:cNvSpPr txBox="1"/>
          <p:nvPr/>
        </p:nvSpPr>
        <p:spPr>
          <a:xfrm rot="10800000">
            <a:off x="3820259" y="6425163"/>
            <a:ext cx="8097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1000">
                <a:solidFill>
                  <a:schemeClr val="dk1"/>
                </a:solidFill>
              </a:rPr>
              <a:t>inventions</a:t>
            </a:r>
            <a:endParaRPr sz="1000"/>
          </a:p>
        </p:txBody>
      </p:sp>
      <p:pic>
        <p:nvPicPr>
          <p:cNvPr id="102" name="Google Shape;102;p13"/>
          <p:cNvPicPr preferRelativeResize="0"/>
          <p:nvPr/>
        </p:nvPicPr>
        <p:blipFill rotWithShape="1">
          <a:blip r:embed="rId3">
            <a:alphaModFix/>
          </a:blip>
          <a:srcRect b="31250" l="-25070" r="25070" t="-31250"/>
          <a:stretch/>
        </p:blipFill>
        <p:spPr>
          <a:xfrm>
            <a:off x="3301150" y="6206059"/>
            <a:ext cx="455950" cy="381025"/>
          </a:xfrm>
          <a:prstGeom prst="rect">
            <a:avLst/>
          </a:prstGeom>
          <a:noFill/>
          <a:ln>
            <a:noFill/>
          </a:ln>
        </p:spPr>
      </p:pic>
      <p:sp>
        <p:nvSpPr>
          <p:cNvPr id="103" name="Google Shape;103;p13"/>
          <p:cNvSpPr txBox="1"/>
          <p:nvPr/>
        </p:nvSpPr>
        <p:spPr>
          <a:xfrm>
            <a:off x="3467850" y="5196409"/>
            <a:ext cx="11838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fr"/>
              <a:t>……………</a:t>
            </a:r>
            <a:endParaRPr b="1"/>
          </a:p>
        </p:txBody>
      </p:sp>
      <p:sp>
        <p:nvSpPr>
          <p:cNvPr id="104" name="Google Shape;104;p13"/>
          <p:cNvSpPr/>
          <p:nvPr/>
        </p:nvSpPr>
        <p:spPr>
          <a:xfrm>
            <a:off x="4758250" y="318425"/>
            <a:ext cx="1440000" cy="2160000"/>
          </a:xfrm>
          <a:prstGeom prst="roundRect">
            <a:avLst>
              <a:gd fmla="val 16667" name="adj"/>
            </a:avLst>
          </a:prstGeom>
          <a:solidFill>
            <a:srgbClr val="FF000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5" name="Google Shape;105;p13"/>
          <p:cNvSpPr txBox="1"/>
          <p:nvPr/>
        </p:nvSpPr>
        <p:spPr>
          <a:xfrm rot="10800000">
            <a:off x="5305109" y="2095529"/>
            <a:ext cx="8097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1000"/>
              <a:t>matériaux</a:t>
            </a:r>
            <a:endParaRPr sz="1000"/>
          </a:p>
        </p:txBody>
      </p:sp>
      <p:pic>
        <p:nvPicPr>
          <p:cNvPr id="106" name="Google Shape;106;p13"/>
          <p:cNvPicPr preferRelativeResize="0"/>
          <p:nvPr/>
        </p:nvPicPr>
        <p:blipFill rotWithShape="1">
          <a:blip r:embed="rId3">
            <a:alphaModFix/>
          </a:blip>
          <a:srcRect b="31250" l="-25070" r="25070" t="-31250"/>
          <a:stretch/>
        </p:blipFill>
        <p:spPr>
          <a:xfrm>
            <a:off x="4786000" y="1876425"/>
            <a:ext cx="455950" cy="381025"/>
          </a:xfrm>
          <a:prstGeom prst="rect">
            <a:avLst/>
          </a:prstGeom>
          <a:noFill/>
          <a:ln>
            <a:noFill/>
          </a:ln>
        </p:spPr>
      </p:pic>
      <p:sp>
        <p:nvSpPr>
          <p:cNvPr id="107" name="Google Shape;107;p13"/>
          <p:cNvSpPr txBox="1"/>
          <p:nvPr/>
        </p:nvSpPr>
        <p:spPr>
          <a:xfrm>
            <a:off x="4952700" y="866775"/>
            <a:ext cx="11838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fr"/>
              <a:t>……..</a:t>
            </a:r>
            <a:endParaRPr b="1"/>
          </a:p>
        </p:txBody>
      </p:sp>
      <p:sp>
        <p:nvSpPr>
          <p:cNvPr id="108" name="Google Shape;108;p13"/>
          <p:cNvSpPr/>
          <p:nvPr/>
        </p:nvSpPr>
        <p:spPr>
          <a:xfrm>
            <a:off x="4758250" y="2482061"/>
            <a:ext cx="1440000" cy="2160000"/>
          </a:xfrm>
          <a:prstGeom prst="roundRect">
            <a:avLst>
              <a:gd fmla="val 16667" name="adj"/>
            </a:avLst>
          </a:prstGeom>
          <a:solidFill>
            <a:srgbClr val="FFFF0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9" name="Google Shape;109;p13"/>
          <p:cNvSpPr txBox="1"/>
          <p:nvPr/>
        </p:nvSpPr>
        <p:spPr>
          <a:xfrm>
            <a:off x="4786000" y="2511275"/>
            <a:ext cx="11838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1000"/>
              <a:t>objets </a:t>
            </a:r>
            <a:endParaRPr sz="1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1000"/>
              <a:t>techniques</a:t>
            </a:r>
            <a:endParaRPr sz="1000"/>
          </a:p>
        </p:txBody>
      </p:sp>
      <p:sp>
        <p:nvSpPr>
          <p:cNvPr id="110" name="Google Shape;110;p13"/>
          <p:cNvSpPr txBox="1"/>
          <p:nvPr/>
        </p:nvSpPr>
        <p:spPr>
          <a:xfrm rot="10800000">
            <a:off x="5305109" y="4105266"/>
            <a:ext cx="8097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1000">
                <a:solidFill>
                  <a:schemeClr val="dk1"/>
                </a:solidFill>
              </a:rPr>
              <a:t>objets </a:t>
            </a:r>
            <a:endParaRPr sz="10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1000">
                <a:solidFill>
                  <a:schemeClr val="dk1"/>
                </a:solidFill>
              </a:rPr>
              <a:t>techniques</a:t>
            </a:r>
            <a:endParaRPr sz="1000">
              <a:solidFill>
                <a:schemeClr val="dk1"/>
              </a:solidFill>
            </a:endParaRPr>
          </a:p>
        </p:txBody>
      </p:sp>
      <p:pic>
        <p:nvPicPr>
          <p:cNvPr id="111" name="Google Shape;111;p13"/>
          <p:cNvPicPr preferRelativeResize="0"/>
          <p:nvPr/>
        </p:nvPicPr>
        <p:blipFill rotWithShape="1">
          <a:blip r:embed="rId3">
            <a:alphaModFix/>
          </a:blip>
          <a:srcRect b="31250" l="-25070" r="25070" t="-31250"/>
          <a:stretch/>
        </p:blipFill>
        <p:spPr>
          <a:xfrm>
            <a:off x="4786000" y="4040061"/>
            <a:ext cx="455950" cy="381025"/>
          </a:xfrm>
          <a:prstGeom prst="rect">
            <a:avLst/>
          </a:prstGeom>
          <a:noFill/>
          <a:ln>
            <a:noFill/>
          </a:ln>
        </p:spPr>
      </p:pic>
      <p:sp>
        <p:nvSpPr>
          <p:cNvPr id="112" name="Google Shape;112;p13"/>
          <p:cNvSpPr txBox="1"/>
          <p:nvPr/>
        </p:nvSpPr>
        <p:spPr>
          <a:xfrm>
            <a:off x="4952700" y="3030411"/>
            <a:ext cx="11838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fr"/>
              <a:t>……….</a:t>
            </a:r>
            <a:endParaRPr b="1"/>
          </a:p>
        </p:txBody>
      </p:sp>
      <p:sp>
        <p:nvSpPr>
          <p:cNvPr id="113" name="Google Shape;113;p13"/>
          <p:cNvSpPr/>
          <p:nvPr/>
        </p:nvSpPr>
        <p:spPr>
          <a:xfrm>
            <a:off x="4758250" y="4648059"/>
            <a:ext cx="1440000" cy="2160000"/>
          </a:xfrm>
          <a:prstGeom prst="roundRect">
            <a:avLst>
              <a:gd fmla="val 16667" name="adj"/>
            </a:avLst>
          </a:prstGeom>
          <a:solidFill>
            <a:srgbClr val="00FFFF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4" name="Google Shape;114;p13"/>
          <p:cNvSpPr txBox="1"/>
          <p:nvPr/>
        </p:nvSpPr>
        <p:spPr>
          <a:xfrm>
            <a:off x="4786000" y="4677284"/>
            <a:ext cx="8097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1000"/>
              <a:t>inventions</a:t>
            </a:r>
            <a:endParaRPr sz="1000"/>
          </a:p>
        </p:txBody>
      </p:sp>
      <p:sp>
        <p:nvSpPr>
          <p:cNvPr id="115" name="Google Shape;115;p13"/>
          <p:cNvSpPr txBox="1"/>
          <p:nvPr/>
        </p:nvSpPr>
        <p:spPr>
          <a:xfrm rot="10800000">
            <a:off x="5305109" y="6425163"/>
            <a:ext cx="8097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1000">
                <a:solidFill>
                  <a:schemeClr val="dk1"/>
                </a:solidFill>
              </a:rPr>
              <a:t>inventions</a:t>
            </a:r>
            <a:endParaRPr sz="1000"/>
          </a:p>
        </p:txBody>
      </p:sp>
      <p:pic>
        <p:nvPicPr>
          <p:cNvPr id="116" name="Google Shape;116;p13"/>
          <p:cNvPicPr preferRelativeResize="0"/>
          <p:nvPr/>
        </p:nvPicPr>
        <p:blipFill rotWithShape="1">
          <a:blip r:embed="rId3">
            <a:alphaModFix/>
          </a:blip>
          <a:srcRect b="31250" l="-25070" r="25070" t="-31250"/>
          <a:stretch/>
        </p:blipFill>
        <p:spPr>
          <a:xfrm>
            <a:off x="4786000" y="6206059"/>
            <a:ext cx="455950" cy="381025"/>
          </a:xfrm>
          <a:prstGeom prst="rect">
            <a:avLst/>
          </a:prstGeom>
          <a:noFill/>
          <a:ln>
            <a:noFill/>
          </a:ln>
        </p:spPr>
      </p:pic>
      <p:sp>
        <p:nvSpPr>
          <p:cNvPr id="117" name="Google Shape;117;p13"/>
          <p:cNvSpPr txBox="1"/>
          <p:nvPr/>
        </p:nvSpPr>
        <p:spPr>
          <a:xfrm>
            <a:off x="4952700" y="5196409"/>
            <a:ext cx="11838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fr"/>
              <a:t>……………</a:t>
            </a:r>
            <a:endParaRPr b="1"/>
          </a:p>
        </p:txBody>
      </p:sp>
      <p:sp>
        <p:nvSpPr>
          <p:cNvPr id="118" name="Google Shape;118;p13"/>
          <p:cNvSpPr/>
          <p:nvPr/>
        </p:nvSpPr>
        <p:spPr>
          <a:xfrm>
            <a:off x="6230124" y="318025"/>
            <a:ext cx="1440000" cy="2160000"/>
          </a:xfrm>
          <a:prstGeom prst="roundRect">
            <a:avLst>
              <a:gd fmla="val 16667" name="adj"/>
            </a:avLst>
          </a:prstGeom>
          <a:solidFill>
            <a:srgbClr val="FF000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9" name="Google Shape;119;p13"/>
          <p:cNvSpPr txBox="1"/>
          <p:nvPr/>
        </p:nvSpPr>
        <p:spPr>
          <a:xfrm>
            <a:off x="6257874" y="347250"/>
            <a:ext cx="8097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1000"/>
              <a:t>matériaux</a:t>
            </a:r>
            <a:endParaRPr sz="1000"/>
          </a:p>
        </p:txBody>
      </p:sp>
      <p:pic>
        <p:nvPicPr>
          <p:cNvPr id="120" name="Google Shape;120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067574" y="394875"/>
            <a:ext cx="455950" cy="381025"/>
          </a:xfrm>
          <a:prstGeom prst="rect">
            <a:avLst/>
          </a:prstGeom>
          <a:noFill/>
          <a:ln>
            <a:noFill/>
          </a:ln>
        </p:spPr>
      </p:pic>
      <p:sp>
        <p:nvSpPr>
          <p:cNvPr id="121" name="Google Shape;121;p13"/>
          <p:cNvSpPr txBox="1"/>
          <p:nvPr/>
        </p:nvSpPr>
        <p:spPr>
          <a:xfrm rot="10800000">
            <a:off x="6776983" y="2095129"/>
            <a:ext cx="8097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1000"/>
              <a:t>matériaux</a:t>
            </a:r>
            <a:endParaRPr sz="1000"/>
          </a:p>
        </p:txBody>
      </p:sp>
      <p:pic>
        <p:nvPicPr>
          <p:cNvPr id="122" name="Google Shape;122;p13"/>
          <p:cNvPicPr preferRelativeResize="0"/>
          <p:nvPr/>
        </p:nvPicPr>
        <p:blipFill rotWithShape="1">
          <a:blip r:embed="rId3">
            <a:alphaModFix/>
          </a:blip>
          <a:srcRect b="31250" l="-25070" r="25070" t="-31250"/>
          <a:stretch/>
        </p:blipFill>
        <p:spPr>
          <a:xfrm>
            <a:off x="6257874" y="1876025"/>
            <a:ext cx="455950" cy="381025"/>
          </a:xfrm>
          <a:prstGeom prst="rect">
            <a:avLst/>
          </a:prstGeom>
          <a:noFill/>
          <a:ln>
            <a:noFill/>
          </a:ln>
        </p:spPr>
      </p:pic>
      <p:sp>
        <p:nvSpPr>
          <p:cNvPr id="123" name="Google Shape;123;p13"/>
          <p:cNvSpPr txBox="1"/>
          <p:nvPr/>
        </p:nvSpPr>
        <p:spPr>
          <a:xfrm>
            <a:off x="6424574" y="866375"/>
            <a:ext cx="11838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fr"/>
              <a:t>…………</a:t>
            </a:r>
            <a:endParaRPr b="1"/>
          </a:p>
        </p:txBody>
      </p:sp>
      <p:sp>
        <p:nvSpPr>
          <p:cNvPr id="124" name="Google Shape;124;p13"/>
          <p:cNvSpPr/>
          <p:nvPr/>
        </p:nvSpPr>
        <p:spPr>
          <a:xfrm>
            <a:off x="6230124" y="2481661"/>
            <a:ext cx="1440000" cy="2160000"/>
          </a:xfrm>
          <a:prstGeom prst="roundRect">
            <a:avLst>
              <a:gd fmla="val 16667" name="adj"/>
            </a:avLst>
          </a:prstGeom>
          <a:solidFill>
            <a:srgbClr val="FFFF0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5" name="Google Shape;125;p13"/>
          <p:cNvSpPr txBox="1"/>
          <p:nvPr/>
        </p:nvSpPr>
        <p:spPr>
          <a:xfrm>
            <a:off x="6257874" y="2510875"/>
            <a:ext cx="11838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1000"/>
              <a:t>objets </a:t>
            </a:r>
            <a:endParaRPr sz="1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1000"/>
              <a:t>techniques</a:t>
            </a:r>
            <a:endParaRPr sz="1000"/>
          </a:p>
        </p:txBody>
      </p:sp>
      <p:sp>
        <p:nvSpPr>
          <p:cNvPr id="126" name="Google Shape;126;p13"/>
          <p:cNvSpPr txBox="1"/>
          <p:nvPr/>
        </p:nvSpPr>
        <p:spPr>
          <a:xfrm rot="10800000">
            <a:off x="6776983" y="4104866"/>
            <a:ext cx="8097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1000">
                <a:solidFill>
                  <a:schemeClr val="dk1"/>
                </a:solidFill>
              </a:rPr>
              <a:t>objets </a:t>
            </a:r>
            <a:endParaRPr sz="10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1000">
                <a:solidFill>
                  <a:schemeClr val="dk1"/>
                </a:solidFill>
              </a:rPr>
              <a:t>techniques</a:t>
            </a:r>
            <a:endParaRPr sz="1000">
              <a:solidFill>
                <a:schemeClr val="dk1"/>
              </a:solidFill>
            </a:endParaRPr>
          </a:p>
        </p:txBody>
      </p:sp>
      <p:pic>
        <p:nvPicPr>
          <p:cNvPr id="127" name="Google Shape;127;p13"/>
          <p:cNvPicPr preferRelativeResize="0"/>
          <p:nvPr/>
        </p:nvPicPr>
        <p:blipFill rotWithShape="1">
          <a:blip r:embed="rId3">
            <a:alphaModFix/>
          </a:blip>
          <a:srcRect b="31250" l="-25070" r="25070" t="-31250"/>
          <a:stretch/>
        </p:blipFill>
        <p:spPr>
          <a:xfrm>
            <a:off x="6257874" y="4039661"/>
            <a:ext cx="455950" cy="381025"/>
          </a:xfrm>
          <a:prstGeom prst="rect">
            <a:avLst/>
          </a:prstGeom>
          <a:noFill/>
          <a:ln>
            <a:noFill/>
          </a:ln>
        </p:spPr>
      </p:pic>
      <p:sp>
        <p:nvSpPr>
          <p:cNvPr id="128" name="Google Shape;128;p13"/>
          <p:cNvSpPr txBox="1"/>
          <p:nvPr/>
        </p:nvSpPr>
        <p:spPr>
          <a:xfrm>
            <a:off x="6424574" y="3030011"/>
            <a:ext cx="11838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fr"/>
              <a:t>……….</a:t>
            </a:r>
            <a:endParaRPr b="1"/>
          </a:p>
        </p:txBody>
      </p:sp>
      <p:sp>
        <p:nvSpPr>
          <p:cNvPr id="129" name="Google Shape;129;p13"/>
          <p:cNvSpPr/>
          <p:nvPr/>
        </p:nvSpPr>
        <p:spPr>
          <a:xfrm>
            <a:off x="6230124" y="4647659"/>
            <a:ext cx="1440000" cy="2160000"/>
          </a:xfrm>
          <a:prstGeom prst="roundRect">
            <a:avLst>
              <a:gd fmla="val 16667" name="adj"/>
            </a:avLst>
          </a:prstGeom>
          <a:solidFill>
            <a:srgbClr val="00FFFF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0" name="Google Shape;130;p13"/>
          <p:cNvSpPr txBox="1"/>
          <p:nvPr/>
        </p:nvSpPr>
        <p:spPr>
          <a:xfrm>
            <a:off x="6257874" y="4676884"/>
            <a:ext cx="8097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1000"/>
              <a:t>inventions</a:t>
            </a:r>
            <a:endParaRPr sz="1000"/>
          </a:p>
        </p:txBody>
      </p:sp>
      <p:sp>
        <p:nvSpPr>
          <p:cNvPr id="131" name="Google Shape;131;p13"/>
          <p:cNvSpPr txBox="1"/>
          <p:nvPr/>
        </p:nvSpPr>
        <p:spPr>
          <a:xfrm rot="10800000">
            <a:off x="6776983" y="6424763"/>
            <a:ext cx="8097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1000">
                <a:solidFill>
                  <a:schemeClr val="dk1"/>
                </a:solidFill>
              </a:rPr>
              <a:t>inventions</a:t>
            </a:r>
            <a:endParaRPr sz="1000"/>
          </a:p>
        </p:txBody>
      </p:sp>
      <p:pic>
        <p:nvPicPr>
          <p:cNvPr id="132" name="Google Shape;132;p13"/>
          <p:cNvPicPr preferRelativeResize="0"/>
          <p:nvPr/>
        </p:nvPicPr>
        <p:blipFill rotWithShape="1">
          <a:blip r:embed="rId3">
            <a:alphaModFix/>
          </a:blip>
          <a:srcRect b="31250" l="-25070" r="25070" t="-31250"/>
          <a:stretch/>
        </p:blipFill>
        <p:spPr>
          <a:xfrm>
            <a:off x="6257874" y="6205659"/>
            <a:ext cx="455950" cy="381025"/>
          </a:xfrm>
          <a:prstGeom prst="rect">
            <a:avLst/>
          </a:prstGeom>
          <a:noFill/>
          <a:ln>
            <a:noFill/>
          </a:ln>
        </p:spPr>
      </p:pic>
      <p:sp>
        <p:nvSpPr>
          <p:cNvPr id="133" name="Google Shape;133;p13"/>
          <p:cNvSpPr txBox="1"/>
          <p:nvPr/>
        </p:nvSpPr>
        <p:spPr>
          <a:xfrm>
            <a:off x="6424574" y="5196009"/>
            <a:ext cx="11838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fr"/>
              <a:t>……………</a:t>
            </a:r>
            <a:endParaRPr b="1"/>
          </a:p>
        </p:txBody>
      </p:sp>
      <p:sp>
        <p:nvSpPr>
          <p:cNvPr id="134" name="Google Shape;134;p13"/>
          <p:cNvSpPr/>
          <p:nvPr/>
        </p:nvSpPr>
        <p:spPr>
          <a:xfrm>
            <a:off x="7714974" y="318025"/>
            <a:ext cx="1440000" cy="2160000"/>
          </a:xfrm>
          <a:prstGeom prst="roundRect">
            <a:avLst>
              <a:gd fmla="val 16667" name="adj"/>
            </a:avLst>
          </a:prstGeom>
          <a:solidFill>
            <a:srgbClr val="FF000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5" name="Google Shape;135;p13"/>
          <p:cNvSpPr txBox="1"/>
          <p:nvPr/>
        </p:nvSpPr>
        <p:spPr>
          <a:xfrm rot="10800000">
            <a:off x="8261833" y="2095129"/>
            <a:ext cx="8097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1000"/>
              <a:t>matériaux</a:t>
            </a:r>
            <a:endParaRPr sz="1000"/>
          </a:p>
        </p:txBody>
      </p:sp>
      <p:pic>
        <p:nvPicPr>
          <p:cNvPr id="136" name="Google Shape;136;p13"/>
          <p:cNvPicPr preferRelativeResize="0"/>
          <p:nvPr/>
        </p:nvPicPr>
        <p:blipFill rotWithShape="1">
          <a:blip r:embed="rId3">
            <a:alphaModFix/>
          </a:blip>
          <a:srcRect b="31250" l="-25070" r="25070" t="-31250"/>
          <a:stretch/>
        </p:blipFill>
        <p:spPr>
          <a:xfrm>
            <a:off x="7742724" y="1876025"/>
            <a:ext cx="455950" cy="381025"/>
          </a:xfrm>
          <a:prstGeom prst="rect">
            <a:avLst/>
          </a:prstGeom>
          <a:noFill/>
          <a:ln>
            <a:noFill/>
          </a:ln>
        </p:spPr>
      </p:pic>
      <p:sp>
        <p:nvSpPr>
          <p:cNvPr id="137" name="Google Shape;137;p13"/>
          <p:cNvSpPr txBox="1"/>
          <p:nvPr/>
        </p:nvSpPr>
        <p:spPr>
          <a:xfrm>
            <a:off x="7909424" y="866375"/>
            <a:ext cx="11838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fr"/>
              <a:t>…………..</a:t>
            </a:r>
            <a:endParaRPr b="1"/>
          </a:p>
        </p:txBody>
      </p:sp>
      <p:sp>
        <p:nvSpPr>
          <p:cNvPr id="138" name="Google Shape;138;p13"/>
          <p:cNvSpPr/>
          <p:nvPr/>
        </p:nvSpPr>
        <p:spPr>
          <a:xfrm>
            <a:off x="7714974" y="2481661"/>
            <a:ext cx="1440000" cy="2160000"/>
          </a:xfrm>
          <a:prstGeom prst="roundRect">
            <a:avLst>
              <a:gd fmla="val 16667" name="adj"/>
            </a:avLst>
          </a:prstGeom>
          <a:solidFill>
            <a:srgbClr val="FFFF0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9" name="Google Shape;139;p13"/>
          <p:cNvSpPr txBox="1"/>
          <p:nvPr/>
        </p:nvSpPr>
        <p:spPr>
          <a:xfrm>
            <a:off x="7742724" y="2510875"/>
            <a:ext cx="11838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1000"/>
              <a:t>objets </a:t>
            </a:r>
            <a:endParaRPr sz="1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1000"/>
              <a:t>techniques</a:t>
            </a:r>
            <a:endParaRPr sz="1000"/>
          </a:p>
        </p:txBody>
      </p:sp>
      <p:sp>
        <p:nvSpPr>
          <p:cNvPr id="140" name="Google Shape;140;p13"/>
          <p:cNvSpPr txBox="1"/>
          <p:nvPr/>
        </p:nvSpPr>
        <p:spPr>
          <a:xfrm rot="10800000">
            <a:off x="8261833" y="4104866"/>
            <a:ext cx="8097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1000">
                <a:solidFill>
                  <a:schemeClr val="dk1"/>
                </a:solidFill>
              </a:rPr>
              <a:t>objets </a:t>
            </a:r>
            <a:endParaRPr sz="10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1000">
                <a:solidFill>
                  <a:schemeClr val="dk1"/>
                </a:solidFill>
              </a:rPr>
              <a:t>techniques</a:t>
            </a:r>
            <a:endParaRPr sz="1000">
              <a:solidFill>
                <a:schemeClr val="dk1"/>
              </a:solidFill>
            </a:endParaRPr>
          </a:p>
        </p:txBody>
      </p:sp>
      <p:pic>
        <p:nvPicPr>
          <p:cNvPr id="141" name="Google Shape;141;p13"/>
          <p:cNvPicPr preferRelativeResize="0"/>
          <p:nvPr/>
        </p:nvPicPr>
        <p:blipFill rotWithShape="1">
          <a:blip r:embed="rId3">
            <a:alphaModFix/>
          </a:blip>
          <a:srcRect b="31250" l="-25070" r="25070" t="-31250"/>
          <a:stretch/>
        </p:blipFill>
        <p:spPr>
          <a:xfrm>
            <a:off x="7742724" y="4039661"/>
            <a:ext cx="455950" cy="381025"/>
          </a:xfrm>
          <a:prstGeom prst="rect">
            <a:avLst/>
          </a:prstGeom>
          <a:noFill/>
          <a:ln>
            <a:noFill/>
          </a:ln>
        </p:spPr>
      </p:pic>
      <p:sp>
        <p:nvSpPr>
          <p:cNvPr id="142" name="Google Shape;142;p13"/>
          <p:cNvSpPr txBox="1"/>
          <p:nvPr/>
        </p:nvSpPr>
        <p:spPr>
          <a:xfrm>
            <a:off x="7909424" y="3030011"/>
            <a:ext cx="11838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fr"/>
              <a:t>……….</a:t>
            </a:r>
            <a:endParaRPr b="1"/>
          </a:p>
        </p:txBody>
      </p:sp>
      <p:sp>
        <p:nvSpPr>
          <p:cNvPr id="143" name="Google Shape;143;p13"/>
          <p:cNvSpPr/>
          <p:nvPr/>
        </p:nvSpPr>
        <p:spPr>
          <a:xfrm>
            <a:off x="7714974" y="4647659"/>
            <a:ext cx="1440000" cy="2160000"/>
          </a:xfrm>
          <a:prstGeom prst="roundRect">
            <a:avLst>
              <a:gd fmla="val 16667" name="adj"/>
            </a:avLst>
          </a:prstGeom>
          <a:solidFill>
            <a:srgbClr val="00FFFF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4" name="Google Shape;144;p13"/>
          <p:cNvSpPr txBox="1"/>
          <p:nvPr/>
        </p:nvSpPr>
        <p:spPr>
          <a:xfrm>
            <a:off x="7742724" y="4676884"/>
            <a:ext cx="8097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1000"/>
              <a:t>inventions</a:t>
            </a:r>
            <a:endParaRPr sz="1000"/>
          </a:p>
        </p:txBody>
      </p:sp>
      <p:sp>
        <p:nvSpPr>
          <p:cNvPr id="145" name="Google Shape;145;p13"/>
          <p:cNvSpPr txBox="1"/>
          <p:nvPr/>
        </p:nvSpPr>
        <p:spPr>
          <a:xfrm rot="10800000">
            <a:off x="8261833" y="6424763"/>
            <a:ext cx="8097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1000">
                <a:solidFill>
                  <a:schemeClr val="dk1"/>
                </a:solidFill>
              </a:rPr>
              <a:t>inventions</a:t>
            </a:r>
            <a:endParaRPr sz="1000"/>
          </a:p>
        </p:txBody>
      </p:sp>
      <p:pic>
        <p:nvPicPr>
          <p:cNvPr id="146" name="Google Shape;146;p13"/>
          <p:cNvPicPr preferRelativeResize="0"/>
          <p:nvPr/>
        </p:nvPicPr>
        <p:blipFill rotWithShape="1">
          <a:blip r:embed="rId3">
            <a:alphaModFix/>
          </a:blip>
          <a:srcRect b="31250" l="-25070" r="25070" t="-31250"/>
          <a:stretch/>
        </p:blipFill>
        <p:spPr>
          <a:xfrm>
            <a:off x="7742724" y="6205659"/>
            <a:ext cx="455950" cy="381025"/>
          </a:xfrm>
          <a:prstGeom prst="rect">
            <a:avLst/>
          </a:prstGeom>
          <a:noFill/>
          <a:ln>
            <a:noFill/>
          </a:ln>
        </p:spPr>
      </p:pic>
      <p:sp>
        <p:nvSpPr>
          <p:cNvPr id="147" name="Google Shape;147;p13"/>
          <p:cNvSpPr txBox="1"/>
          <p:nvPr/>
        </p:nvSpPr>
        <p:spPr>
          <a:xfrm>
            <a:off x="7909424" y="5196009"/>
            <a:ext cx="11838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fr"/>
              <a:t>……………</a:t>
            </a:r>
            <a:endParaRPr b="1"/>
          </a:p>
        </p:txBody>
      </p:sp>
      <p:pic>
        <p:nvPicPr>
          <p:cNvPr id="148" name="Google Shape;148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716938" y="401300"/>
            <a:ext cx="455950" cy="3810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49" name="Google Shape;149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589213" y="401300"/>
            <a:ext cx="455950" cy="3810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50" name="Google Shape;150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545938" y="401100"/>
            <a:ext cx="455950" cy="38102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51" name="Google Shape;151;p13"/>
          <p:cNvCxnSpPr/>
          <p:nvPr/>
        </p:nvCxnSpPr>
        <p:spPr>
          <a:xfrm>
            <a:off x="296053" y="316850"/>
            <a:ext cx="10280700" cy="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52" name="Google Shape;152;p13"/>
          <p:cNvCxnSpPr/>
          <p:nvPr/>
        </p:nvCxnSpPr>
        <p:spPr>
          <a:xfrm>
            <a:off x="374103" y="2483137"/>
            <a:ext cx="10280700" cy="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53" name="Google Shape;153;p13"/>
          <p:cNvCxnSpPr/>
          <p:nvPr/>
        </p:nvCxnSpPr>
        <p:spPr>
          <a:xfrm>
            <a:off x="374103" y="4656738"/>
            <a:ext cx="10280700" cy="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54" name="Google Shape;154;p13"/>
          <p:cNvSpPr/>
          <p:nvPr/>
        </p:nvSpPr>
        <p:spPr>
          <a:xfrm>
            <a:off x="9185080" y="4646871"/>
            <a:ext cx="1440000" cy="2160000"/>
          </a:xfrm>
          <a:prstGeom prst="roundRect">
            <a:avLst>
              <a:gd fmla="val 16667" name="adj"/>
            </a:avLst>
          </a:prstGeom>
          <a:solidFill>
            <a:srgbClr val="CFE2F3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5" name="Google Shape;155;p13"/>
          <p:cNvSpPr txBox="1"/>
          <p:nvPr/>
        </p:nvSpPr>
        <p:spPr>
          <a:xfrm>
            <a:off x="9212830" y="4676096"/>
            <a:ext cx="8097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1000"/>
              <a:t>transport</a:t>
            </a:r>
            <a:endParaRPr sz="1000"/>
          </a:p>
        </p:txBody>
      </p:sp>
      <p:sp>
        <p:nvSpPr>
          <p:cNvPr id="156" name="Google Shape;156;p13"/>
          <p:cNvSpPr txBox="1"/>
          <p:nvPr/>
        </p:nvSpPr>
        <p:spPr>
          <a:xfrm rot="10800000">
            <a:off x="9731939" y="6423975"/>
            <a:ext cx="8097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1000"/>
              <a:t>transport</a:t>
            </a:r>
            <a:endParaRPr sz="1000"/>
          </a:p>
        </p:txBody>
      </p:sp>
      <p:sp>
        <p:nvSpPr>
          <p:cNvPr id="157" name="Google Shape;157;p13"/>
          <p:cNvSpPr txBox="1"/>
          <p:nvPr/>
        </p:nvSpPr>
        <p:spPr>
          <a:xfrm>
            <a:off x="9379530" y="5195221"/>
            <a:ext cx="11838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fr"/>
              <a:t>……………</a:t>
            </a:r>
            <a:endParaRPr b="1"/>
          </a:p>
        </p:txBody>
      </p:sp>
      <p:sp>
        <p:nvSpPr>
          <p:cNvPr id="158" name="Google Shape;158;p13"/>
          <p:cNvSpPr/>
          <p:nvPr/>
        </p:nvSpPr>
        <p:spPr>
          <a:xfrm>
            <a:off x="9189728" y="2483121"/>
            <a:ext cx="1440000" cy="2160000"/>
          </a:xfrm>
          <a:prstGeom prst="roundRect">
            <a:avLst>
              <a:gd fmla="val 16667" name="adj"/>
            </a:avLst>
          </a:prstGeom>
          <a:solidFill>
            <a:srgbClr val="CFE2F3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9" name="Google Shape;159;p13"/>
          <p:cNvSpPr txBox="1"/>
          <p:nvPr/>
        </p:nvSpPr>
        <p:spPr>
          <a:xfrm>
            <a:off x="9217478" y="2512346"/>
            <a:ext cx="8097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1000"/>
              <a:t>transport</a:t>
            </a:r>
            <a:endParaRPr sz="1000"/>
          </a:p>
        </p:txBody>
      </p:sp>
      <p:sp>
        <p:nvSpPr>
          <p:cNvPr id="160" name="Google Shape;160;p13"/>
          <p:cNvSpPr txBox="1"/>
          <p:nvPr/>
        </p:nvSpPr>
        <p:spPr>
          <a:xfrm rot="10800000">
            <a:off x="9736587" y="4260225"/>
            <a:ext cx="8097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1000"/>
              <a:t>transport</a:t>
            </a:r>
            <a:endParaRPr sz="1000"/>
          </a:p>
        </p:txBody>
      </p:sp>
      <p:sp>
        <p:nvSpPr>
          <p:cNvPr id="161" name="Google Shape;161;p13"/>
          <p:cNvSpPr txBox="1"/>
          <p:nvPr/>
        </p:nvSpPr>
        <p:spPr>
          <a:xfrm>
            <a:off x="9384178" y="3031471"/>
            <a:ext cx="11838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fr"/>
              <a:t>……………</a:t>
            </a:r>
            <a:endParaRPr b="1"/>
          </a:p>
        </p:txBody>
      </p:sp>
      <p:sp>
        <p:nvSpPr>
          <p:cNvPr id="162" name="Google Shape;162;p13"/>
          <p:cNvSpPr/>
          <p:nvPr/>
        </p:nvSpPr>
        <p:spPr>
          <a:xfrm>
            <a:off x="9189728" y="323121"/>
            <a:ext cx="1440000" cy="2160000"/>
          </a:xfrm>
          <a:prstGeom prst="roundRect">
            <a:avLst>
              <a:gd fmla="val 16667" name="adj"/>
            </a:avLst>
          </a:prstGeom>
          <a:solidFill>
            <a:srgbClr val="CFE2F3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3" name="Google Shape;163;p13"/>
          <p:cNvSpPr txBox="1"/>
          <p:nvPr/>
        </p:nvSpPr>
        <p:spPr>
          <a:xfrm>
            <a:off x="9217478" y="352346"/>
            <a:ext cx="8097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1000"/>
              <a:t>transport</a:t>
            </a:r>
            <a:endParaRPr sz="1000"/>
          </a:p>
        </p:txBody>
      </p:sp>
      <p:sp>
        <p:nvSpPr>
          <p:cNvPr id="164" name="Google Shape;164;p13"/>
          <p:cNvSpPr txBox="1"/>
          <p:nvPr/>
        </p:nvSpPr>
        <p:spPr>
          <a:xfrm rot="10800000">
            <a:off x="9736587" y="2100225"/>
            <a:ext cx="8097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1000"/>
              <a:t>transport</a:t>
            </a:r>
            <a:endParaRPr sz="1000"/>
          </a:p>
        </p:txBody>
      </p:sp>
      <p:sp>
        <p:nvSpPr>
          <p:cNvPr id="165" name="Google Shape;165;p13"/>
          <p:cNvSpPr txBox="1"/>
          <p:nvPr/>
        </p:nvSpPr>
        <p:spPr>
          <a:xfrm>
            <a:off x="9384178" y="871471"/>
            <a:ext cx="11838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fr"/>
              <a:t>……………</a:t>
            </a:r>
            <a:endParaRPr b="1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9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p14"/>
          <p:cNvSpPr/>
          <p:nvPr/>
        </p:nvSpPr>
        <p:spPr>
          <a:xfrm>
            <a:off x="338975" y="318425"/>
            <a:ext cx="1440000" cy="2160000"/>
          </a:xfrm>
          <a:prstGeom prst="roundRect">
            <a:avLst>
              <a:gd fmla="val 16667" name="adj"/>
            </a:avLst>
          </a:prstGeom>
          <a:solidFill>
            <a:srgbClr val="00FF0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1" name="Google Shape;171;p14"/>
          <p:cNvSpPr txBox="1"/>
          <p:nvPr/>
        </p:nvSpPr>
        <p:spPr>
          <a:xfrm>
            <a:off x="366725" y="347650"/>
            <a:ext cx="8097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1000"/>
              <a:t>energie</a:t>
            </a:r>
            <a:endParaRPr sz="1000"/>
          </a:p>
        </p:txBody>
      </p:sp>
      <p:sp>
        <p:nvSpPr>
          <p:cNvPr id="172" name="Google Shape;172;p14"/>
          <p:cNvSpPr txBox="1"/>
          <p:nvPr/>
        </p:nvSpPr>
        <p:spPr>
          <a:xfrm rot="10800000">
            <a:off x="885834" y="2095529"/>
            <a:ext cx="8097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r" sz="1000">
                <a:solidFill>
                  <a:schemeClr val="dk1"/>
                </a:solidFill>
              </a:rPr>
              <a:t>energie</a:t>
            </a:r>
            <a:endParaRPr sz="1000"/>
          </a:p>
        </p:txBody>
      </p:sp>
      <p:sp>
        <p:nvSpPr>
          <p:cNvPr id="173" name="Google Shape;173;p14"/>
          <p:cNvSpPr txBox="1"/>
          <p:nvPr/>
        </p:nvSpPr>
        <p:spPr>
          <a:xfrm>
            <a:off x="533425" y="866775"/>
            <a:ext cx="11838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fr"/>
              <a:t>…………….</a:t>
            </a:r>
            <a:endParaRPr b="1"/>
          </a:p>
        </p:txBody>
      </p:sp>
      <p:sp>
        <p:nvSpPr>
          <p:cNvPr id="174" name="Google Shape;174;p14"/>
          <p:cNvSpPr/>
          <p:nvPr/>
        </p:nvSpPr>
        <p:spPr>
          <a:xfrm>
            <a:off x="338975" y="2482061"/>
            <a:ext cx="1440000" cy="2160000"/>
          </a:xfrm>
          <a:prstGeom prst="roundRect">
            <a:avLst>
              <a:gd fmla="val 16667" name="adj"/>
            </a:avLst>
          </a:prstGeom>
          <a:solidFill>
            <a:srgbClr val="EAD1DC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5" name="Google Shape;175;p14"/>
          <p:cNvSpPr txBox="1"/>
          <p:nvPr/>
        </p:nvSpPr>
        <p:spPr>
          <a:xfrm>
            <a:off x="366725" y="2511286"/>
            <a:ext cx="8097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1000"/>
              <a:t>robot</a:t>
            </a:r>
            <a:endParaRPr sz="1000"/>
          </a:p>
        </p:txBody>
      </p:sp>
      <p:sp>
        <p:nvSpPr>
          <p:cNvPr id="176" name="Google Shape;176;p14"/>
          <p:cNvSpPr txBox="1"/>
          <p:nvPr/>
        </p:nvSpPr>
        <p:spPr>
          <a:xfrm rot="10800000">
            <a:off x="885834" y="4259166"/>
            <a:ext cx="8097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1000"/>
              <a:t>robot</a:t>
            </a:r>
            <a:endParaRPr sz="1000"/>
          </a:p>
        </p:txBody>
      </p:sp>
      <p:sp>
        <p:nvSpPr>
          <p:cNvPr id="177" name="Google Shape;177;p14"/>
          <p:cNvSpPr txBox="1"/>
          <p:nvPr/>
        </p:nvSpPr>
        <p:spPr>
          <a:xfrm>
            <a:off x="533425" y="3030411"/>
            <a:ext cx="11838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fr"/>
              <a:t>…………….</a:t>
            </a:r>
            <a:endParaRPr b="1"/>
          </a:p>
        </p:txBody>
      </p:sp>
      <p:sp>
        <p:nvSpPr>
          <p:cNvPr id="178" name="Google Shape;178;p14"/>
          <p:cNvSpPr/>
          <p:nvPr/>
        </p:nvSpPr>
        <p:spPr>
          <a:xfrm>
            <a:off x="338975" y="4648059"/>
            <a:ext cx="1440000" cy="2160000"/>
          </a:xfrm>
          <a:prstGeom prst="roundRect">
            <a:avLst>
              <a:gd fmla="val 16667" name="adj"/>
            </a:avLst>
          </a:prstGeom>
          <a:solidFill>
            <a:srgbClr val="F9CB9C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9" name="Google Shape;179;p14"/>
          <p:cNvSpPr txBox="1"/>
          <p:nvPr/>
        </p:nvSpPr>
        <p:spPr>
          <a:xfrm>
            <a:off x="366725" y="4677275"/>
            <a:ext cx="11838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1000"/>
              <a:t>informatique</a:t>
            </a:r>
            <a:endParaRPr sz="1000"/>
          </a:p>
        </p:txBody>
      </p:sp>
      <p:sp>
        <p:nvSpPr>
          <p:cNvPr id="180" name="Google Shape;180;p14"/>
          <p:cNvSpPr txBox="1"/>
          <p:nvPr/>
        </p:nvSpPr>
        <p:spPr>
          <a:xfrm rot="10800000">
            <a:off x="885834" y="6425163"/>
            <a:ext cx="8097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1000"/>
              <a:t>transport</a:t>
            </a:r>
            <a:endParaRPr sz="1000"/>
          </a:p>
        </p:txBody>
      </p:sp>
      <p:sp>
        <p:nvSpPr>
          <p:cNvPr id="181" name="Google Shape;181;p14"/>
          <p:cNvSpPr txBox="1"/>
          <p:nvPr/>
        </p:nvSpPr>
        <p:spPr>
          <a:xfrm>
            <a:off x="533425" y="5196409"/>
            <a:ext cx="11838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fr"/>
              <a:t>……………</a:t>
            </a:r>
            <a:endParaRPr b="1"/>
          </a:p>
        </p:txBody>
      </p:sp>
      <p:cxnSp>
        <p:nvCxnSpPr>
          <p:cNvPr id="182" name="Google Shape;182;p14"/>
          <p:cNvCxnSpPr/>
          <p:nvPr/>
        </p:nvCxnSpPr>
        <p:spPr>
          <a:xfrm>
            <a:off x="218000" y="316850"/>
            <a:ext cx="10280700" cy="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83" name="Google Shape;183;p14"/>
          <p:cNvCxnSpPr/>
          <p:nvPr/>
        </p:nvCxnSpPr>
        <p:spPr>
          <a:xfrm>
            <a:off x="296050" y="2483137"/>
            <a:ext cx="10280700" cy="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84" name="Google Shape;184;p14"/>
          <p:cNvCxnSpPr/>
          <p:nvPr/>
        </p:nvCxnSpPr>
        <p:spPr>
          <a:xfrm>
            <a:off x="296050" y="4656738"/>
            <a:ext cx="10280700" cy="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85" name="Google Shape;185;p14"/>
          <p:cNvSpPr/>
          <p:nvPr/>
        </p:nvSpPr>
        <p:spPr>
          <a:xfrm>
            <a:off x="1778975" y="340724"/>
            <a:ext cx="1440000" cy="2160000"/>
          </a:xfrm>
          <a:prstGeom prst="roundRect">
            <a:avLst>
              <a:gd fmla="val 16667" name="adj"/>
            </a:avLst>
          </a:prstGeom>
          <a:solidFill>
            <a:srgbClr val="00FF0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6" name="Google Shape;186;p14"/>
          <p:cNvSpPr txBox="1"/>
          <p:nvPr/>
        </p:nvSpPr>
        <p:spPr>
          <a:xfrm>
            <a:off x="1806725" y="369949"/>
            <a:ext cx="8097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1000"/>
              <a:t>energie</a:t>
            </a:r>
            <a:endParaRPr sz="1000"/>
          </a:p>
        </p:txBody>
      </p:sp>
      <p:sp>
        <p:nvSpPr>
          <p:cNvPr id="187" name="Google Shape;187;p14"/>
          <p:cNvSpPr txBox="1"/>
          <p:nvPr/>
        </p:nvSpPr>
        <p:spPr>
          <a:xfrm rot="10800000">
            <a:off x="2325834" y="2117828"/>
            <a:ext cx="8097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1000">
                <a:solidFill>
                  <a:schemeClr val="dk1"/>
                </a:solidFill>
              </a:rPr>
              <a:t>energie</a:t>
            </a:r>
            <a:endParaRPr sz="1000"/>
          </a:p>
        </p:txBody>
      </p:sp>
      <p:sp>
        <p:nvSpPr>
          <p:cNvPr id="188" name="Google Shape;188;p14"/>
          <p:cNvSpPr txBox="1"/>
          <p:nvPr/>
        </p:nvSpPr>
        <p:spPr>
          <a:xfrm>
            <a:off x="1973425" y="889074"/>
            <a:ext cx="11838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fr"/>
              <a:t>…………….</a:t>
            </a:r>
            <a:endParaRPr b="1"/>
          </a:p>
        </p:txBody>
      </p:sp>
      <p:sp>
        <p:nvSpPr>
          <p:cNvPr id="189" name="Google Shape;189;p14"/>
          <p:cNvSpPr/>
          <p:nvPr/>
        </p:nvSpPr>
        <p:spPr>
          <a:xfrm>
            <a:off x="1778975" y="2504360"/>
            <a:ext cx="1440000" cy="2160000"/>
          </a:xfrm>
          <a:prstGeom prst="roundRect">
            <a:avLst>
              <a:gd fmla="val 16667" name="adj"/>
            </a:avLst>
          </a:prstGeom>
          <a:solidFill>
            <a:srgbClr val="EAD1DC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0" name="Google Shape;190;p14"/>
          <p:cNvSpPr txBox="1"/>
          <p:nvPr/>
        </p:nvSpPr>
        <p:spPr>
          <a:xfrm>
            <a:off x="1806725" y="2533585"/>
            <a:ext cx="8097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1000"/>
              <a:t>robot</a:t>
            </a:r>
            <a:endParaRPr sz="1000"/>
          </a:p>
        </p:txBody>
      </p:sp>
      <p:sp>
        <p:nvSpPr>
          <p:cNvPr id="191" name="Google Shape;191;p14"/>
          <p:cNvSpPr txBox="1"/>
          <p:nvPr/>
        </p:nvSpPr>
        <p:spPr>
          <a:xfrm rot="10800000">
            <a:off x="2325834" y="4281464"/>
            <a:ext cx="8097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1000"/>
              <a:t>robot</a:t>
            </a:r>
            <a:endParaRPr sz="1000"/>
          </a:p>
        </p:txBody>
      </p:sp>
      <p:sp>
        <p:nvSpPr>
          <p:cNvPr id="192" name="Google Shape;192;p14"/>
          <p:cNvSpPr txBox="1"/>
          <p:nvPr/>
        </p:nvSpPr>
        <p:spPr>
          <a:xfrm>
            <a:off x="1973425" y="3052710"/>
            <a:ext cx="11838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fr"/>
              <a:t>…………….</a:t>
            </a:r>
            <a:endParaRPr b="1"/>
          </a:p>
        </p:txBody>
      </p:sp>
      <p:sp>
        <p:nvSpPr>
          <p:cNvPr id="193" name="Google Shape;193;p14"/>
          <p:cNvSpPr/>
          <p:nvPr/>
        </p:nvSpPr>
        <p:spPr>
          <a:xfrm>
            <a:off x="1778975" y="4670358"/>
            <a:ext cx="1440000" cy="2160000"/>
          </a:xfrm>
          <a:prstGeom prst="roundRect">
            <a:avLst>
              <a:gd fmla="val 16667" name="adj"/>
            </a:avLst>
          </a:prstGeom>
          <a:solidFill>
            <a:srgbClr val="F9CB9C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4" name="Google Shape;194;p14"/>
          <p:cNvSpPr txBox="1"/>
          <p:nvPr/>
        </p:nvSpPr>
        <p:spPr>
          <a:xfrm rot="10800000">
            <a:off x="2325834" y="6447462"/>
            <a:ext cx="8097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1000"/>
              <a:t>transport</a:t>
            </a:r>
            <a:endParaRPr sz="1000"/>
          </a:p>
        </p:txBody>
      </p:sp>
      <p:sp>
        <p:nvSpPr>
          <p:cNvPr id="195" name="Google Shape;195;p14"/>
          <p:cNvSpPr txBox="1"/>
          <p:nvPr/>
        </p:nvSpPr>
        <p:spPr>
          <a:xfrm>
            <a:off x="1973425" y="5218708"/>
            <a:ext cx="11838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fr"/>
              <a:t>……………</a:t>
            </a:r>
            <a:endParaRPr b="1"/>
          </a:p>
        </p:txBody>
      </p:sp>
      <p:sp>
        <p:nvSpPr>
          <p:cNvPr id="196" name="Google Shape;196;p14"/>
          <p:cNvSpPr/>
          <p:nvPr/>
        </p:nvSpPr>
        <p:spPr>
          <a:xfrm>
            <a:off x="3218975" y="316850"/>
            <a:ext cx="1440000" cy="2160000"/>
          </a:xfrm>
          <a:prstGeom prst="roundRect">
            <a:avLst>
              <a:gd fmla="val 16667" name="adj"/>
            </a:avLst>
          </a:prstGeom>
          <a:solidFill>
            <a:srgbClr val="00FF0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7" name="Google Shape;197;p14"/>
          <p:cNvSpPr txBox="1"/>
          <p:nvPr/>
        </p:nvSpPr>
        <p:spPr>
          <a:xfrm>
            <a:off x="3246725" y="346075"/>
            <a:ext cx="8097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1000"/>
              <a:t>energie</a:t>
            </a:r>
            <a:endParaRPr sz="1000"/>
          </a:p>
        </p:txBody>
      </p:sp>
      <p:sp>
        <p:nvSpPr>
          <p:cNvPr id="198" name="Google Shape;198;p14"/>
          <p:cNvSpPr txBox="1"/>
          <p:nvPr/>
        </p:nvSpPr>
        <p:spPr>
          <a:xfrm rot="10800000">
            <a:off x="3765834" y="2093954"/>
            <a:ext cx="8097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1000">
                <a:solidFill>
                  <a:schemeClr val="dk1"/>
                </a:solidFill>
              </a:rPr>
              <a:t>energie</a:t>
            </a:r>
            <a:endParaRPr sz="1000"/>
          </a:p>
        </p:txBody>
      </p:sp>
      <p:sp>
        <p:nvSpPr>
          <p:cNvPr id="199" name="Google Shape;199;p14"/>
          <p:cNvSpPr txBox="1"/>
          <p:nvPr/>
        </p:nvSpPr>
        <p:spPr>
          <a:xfrm>
            <a:off x="3413425" y="865200"/>
            <a:ext cx="11838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fr"/>
              <a:t>…………….</a:t>
            </a:r>
            <a:endParaRPr b="1"/>
          </a:p>
        </p:txBody>
      </p:sp>
      <p:sp>
        <p:nvSpPr>
          <p:cNvPr id="200" name="Google Shape;200;p14"/>
          <p:cNvSpPr/>
          <p:nvPr/>
        </p:nvSpPr>
        <p:spPr>
          <a:xfrm>
            <a:off x="3218975" y="2480486"/>
            <a:ext cx="1440000" cy="2160000"/>
          </a:xfrm>
          <a:prstGeom prst="roundRect">
            <a:avLst>
              <a:gd fmla="val 16667" name="adj"/>
            </a:avLst>
          </a:prstGeom>
          <a:solidFill>
            <a:srgbClr val="EAD1DC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1" name="Google Shape;201;p14"/>
          <p:cNvSpPr txBox="1"/>
          <p:nvPr/>
        </p:nvSpPr>
        <p:spPr>
          <a:xfrm>
            <a:off x="3246725" y="2509711"/>
            <a:ext cx="8097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1000"/>
              <a:t>robot</a:t>
            </a:r>
            <a:endParaRPr sz="1000"/>
          </a:p>
        </p:txBody>
      </p:sp>
      <p:sp>
        <p:nvSpPr>
          <p:cNvPr id="202" name="Google Shape;202;p14"/>
          <p:cNvSpPr txBox="1"/>
          <p:nvPr/>
        </p:nvSpPr>
        <p:spPr>
          <a:xfrm rot="10800000">
            <a:off x="3765834" y="4257591"/>
            <a:ext cx="8097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1000"/>
              <a:t>robot</a:t>
            </a:r>
            <a:endParaRPr sz="1000"/>
          </a:p>
        </p:txBody>
      </p:sp>
      <p:sp>
        <p:nvSpPr>
          <p:cNvPr id="203" name="Google Shape;203;p14"/>
          <p:cNvSpPr txBox="1"/>
          <p:nvPr/>
        </p:nvSpPr>
        <p:spPr>
          <a:xfrm>
            <a:off x="3413425" y="3028836"/>
            <a:ext cx="11838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fr"/>
              <a:t>…………….</a:t>
            </a:r>
            <a:endParaRPr b="1"/>
          </a:p>
        </p:txBody>
      </p:sp>
      <p:sp>
        <p:nvSpPr>
          <p:cNvPr id="204" name="Google Shape;204;p14"/>
          <p:cNvSpPr/>
          <p:nvPr/>
        </p:nvSpPr>
        <p:spPr>
          <a:xfrm>
            <a:off x="3218975" y="4646484"/>
            <a:ext cx="1440000" cy="2160000"/>
          </a:xfrm>
          <a:prstGeom prst="roundRect">
            <a:avLst>
              <a:gd fmla="val 16667" name="adj"/>
            </a:avLst>
          </a:prstGeom>
          <a:solidFill>
            <a:srgbClr val="F9CB9C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5" name="Google Shape;205;p14"/>
          <p:cNvSpPr txBox="1"/>
          <p:nvPr/>
        </p:nvSpPr>
        <p:spPr>
          <a:xfrm rot="10800000">
            <a:off x="3765834" y="6423588"/>
            <a:ext cx="8097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1000"/>
              <a:t>transport</a:t>
            </a:r>
            <a:endParaRPr sz="1000"/>
          </a:p>
        </p:txBody>
      </p:sp>
      <p:sp>
        <p:nvSpPr>
          <p:cNvPr id="206" name="Google Shape;206;p14"/>
          <p:cNvSpPr txBox="1"/>
          <p:nvPr/>
        </p:nvSpPr>
        <p:spPr>
          <a:xfrm>
            <a:off x="3413425" y="5194834"/>
            <a:ext cx="11838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fr"/>
              <a:t>……………</a:t>
            </a:r>
            <a:endParaRPr b="1"/>
          </a:p>
        </p:txBody>
      </p:sp>
      <p:sp>
        <p:nvSpPr>
          <p:cNvPr id="207" name="Google Shape;207;p14"/>
          <p:cNvSpPr/>
          <p:nvPr/>
        </p:nvSpPr>
        <p:spPr>
          <a:xfrm>
            <a:off x="4658975" y="339149"/>
            <a:ext cx="1440000" cy="2160000"/>
          </a:xfrm>
          <a:prstGeom prst="roundRect">
            <a:avLst>
              <a:gd fmla="val 16667" name="adj"/>
            </a:avLst>
          </a:prstGeom>
          <a:solidFill>
            <a:srgbClr val="00FF0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8" name="Google Shape;208;p14"/>
          <p:cNvSpPr txBox="1"/>
          <p:nvPr/>
        </p:nvSpPr>
        <p:spPr>
          <a:xfrm>
            <a:off x="4686725" y="368374"/>
            <a:ext cx="8097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1000"/>
              <a:t>energie</a:t>
            </a:r>
            <a:endParaRPr sz="1000"/>
          </a:p>
        </p:txBody>
      </p:sp>
      <p:sp>
        <p:nvSpPr>
          <p:cNvPr id="209" name="Google Shape;209;p14"/>
          <p:cNvSpPr txBox="1"/>
          <p:nvPr/>
        </p:nvSpPr>
        <p:spPr>
          <a:xfrm rot="10800000">
            <a:off x="5205834" y="2116253"/>
            <a:ext cx="8097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1000">
                <a:solidFill>
                  <a:schemeClr val="dk1"/>
                </a:solidFill>
              </a:rPr>
              <a:t>energie</a:t>
            </a:r>
            <a:endParaRPr sz="1000"/>
          </a:p>
        </p:txBody>
      </p:sp>
      <p:sp>
        <p:nvSpPr>
          <p:cNvPr id="210" name="Google Shape;210;p14"/>
          <p:cNvSpPr txBox="1"/>
          <p:nvPr/>
        </p:nvSpPr>
        <p:spPr>
          <a:xfrm>
            <a:off x="4853425" y="887499"/>
            <a:ext cx="11838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fr"/>
              <a:t>…………….</a:t>
            </a:r>
            <a:endParaRPr b="1"/>
          </a:p>
        </p:txBody>
      </p:sp>
      <p:sp>
        <p:nvSpPr>
          <p:cNvPr id="211" name="Google Shape;211;p14"/>
          <p:cNvSpPr/>
          <p:nvPr/>
        </p:nvSpPr>
        <p:spPr>
          <a:xfrm>
            <a:off x="4658975" y="2502785"/>
            <a:ext cx="1440000" cy="2160000"/>
          </a:xfrm>
          <a:prstGeom prst="roundRect">
            <a:avLst>
              <a:gd fmla="val 16667" name="adj"/>
            </a:avLst>
          </a:prstGeom>
          <a:solidFill>
            <a:srgbClr val="EAD1DC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2" name="Google Shape;212;p14"/>
          <p:cNvSpPr txBox="1"/>
          <p:nvPr/>
        </p:nvSpPr>
        <p:spPr>
          <a:xfrm>
            <a:off x="4686725" y="2532010"/>
            <a:ext cx="8097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1000"/>
              <a:t>robot</a:t>
            </a:r>
            <a:endParaRPr sz="1000"/>
          </a:p>
        </p:txBody>
      </p:sp>
      <p:sp>
        <p:nvSpPr>
          <p:cNvPr id="213" name="Google Shape;213;p14"/>
          <p:cNvSpPr txBox="1"/>
          <p:nvPr/>
        </p:nvSpPr>
        <p:spPr>
          <a:xfrm rot="10800000">
            <a:off x="5205834" y="4279889"/>
            <a:ext cx="8097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1000"/>
              <a:t>robot</a:t>
            </a:r>
            <a:endParaRPr sz="1000"/>
          </a:p>
        </p:txBody>
      </p:sp>
      <p:sp>
        <p:nvSpPr>
          <p:cNvPr id="214" name="Google Shape;214;p14"/>
          <p:cNvSpPr txBox="1"/>
          <p:nvPr/>
        </p:nvSpPr>
        <p:spPr>
          <a:xfrm>
            <a:off x="4853425" y="3051135"/>
            <a:ext cx="11838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fr"/>
              <a:t>…………….</a:t>
            </a:r>
            <a:endParaRPr b="1"/>
          </a:p>
        </p:txBody>
      </p:sp>
      <p:sp>
        <p:nvSpPr>
          <p:cNvPr id="215" name="Google Shape;215;p14"/>
          <p:cNvSpPr/>
          <p:nvPr/>
        </p:nvSpPr>
        <p:spPr>
          <a:xfrm>
            <a:off x="4658975" y="4668783"/>
            <a:ext cx="1440000" cy="2160000"/>
          </a:xfrm>
          <a:prstGeom prst="roundRect">
            <a:avLst>
              <a:gd fmla="val 16667" name="adj"/>
            </a:avLst>
          </a:prstGeom>
          <a:solidFill>
            <a:srgbClr val="F9CB9C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6" name="Google Shape;216;p14"/>
          <p:cNvSpPr txBox="1"/>
          <p:nvPr/>
        </p:nvSpPr>
        <p:spPr>
          <a:xfrm rot="10800000">
            <a:off x="5205834" y="6445887"/>
            <a:ext cx="8097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1000"/>
              <a:t>transport</a:t>
            </a:r>
            <a:endParaRPr sz="1000"/>
          </a:p>
        </p:txBody>
      </p:sp>
      <p:sp>
        <p:nvSpPr>
          <p:cNvPr id="217" name="Google Shape;217;p14"/>
          <p:cNvSpPr txBox="1"/>
          <p:nvPr/>
        </p:nvSpPr>
        <p:spPr>
          <a:xfrm>
            <a:off x="4853425" y="5217133"/>
            <a:ext cx="11838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fr"/>
              <a:t>……………</a:t>
            </a:r>
            <a:endParaRPr b="1"/>
          </a:p>
        </p:txBody>
      </p:sp>
      <p:sp>
        <p:nvSpPr>
          <p:cNvPr id="218" name="Google Shape;218;p14"/>
          <p:cNvSpPr/>
          <p:nvPr/>
        </p:nvSpPr>
        <p:spPr>
          <a:xfrm>
            <a:off x="6098975" y="306088"/>
            <a:ext cx="1440000" cy="2160000"/>
          </a:xfrm>
          <a:prstGeom prst="roundRect">
            <a:avLst>
              <a:gd fmla="val 16667" name="adj"/>
            </a:avLst>
          </a:prstGeom>
          <a:solidFill>
            <a:srgbClr val="00FF0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9" name="Google Shape;219;p14"/>
          <p:cNvSpPr txBox="1"/>
          <p:nvPr/>
        </p:nvSpPr>
        <p:spPr>
          <a:xfrm>
            <a:off x="6126725" y="335313"/>
            <a:ext cx="8097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1000"/>
              <a:t>energie</a:t>
            </a:r>
            <a:endParaRPr sz="1000"/>
          </a:p>
        </p:txBody>
      </p:sp>
      <p:sp>
        <p:nvSpPr>
          <p:cNvPr id="220" name="Google Shape;220;p14"/>
          <p:cNvSpPr txBox="1"/>
          <p:nvPr/>
        </p:nvSpPr>
        <p:spPr>
          <a:xfrm rot="10800000">
            <a:off x="6645834" y="2083192"/>
            <a:ext cx="8097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1000">
                <a:solidFill>
                  <a:schemeClr val="dk1"/>
                </a:solidFill>
              </a:rPr>
              <a:t>energie</a:t>
            </a:r>
            <a:endParaRPr sz="1000"/>
          </a:p>
        </p:txBody>
      </p:sp>
      <p:sp>
        <p:nvSpPr>
          <p:cNvPr id="221" name="Google Shape;221;p14"/>
          <p:cNvSpPr txBox="1"/>
          <p:nvPr/>
        </p:nvSpPr>
        <p:spPr>
          <a:xfrm>
            <a:off x="6293425" y="854438"/>
            <a:ext cx="11838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fr"/>
              <a:t>…………….</a:t>
            </a:r>
            <a:endParaRPr b="1"/>
          </a:p>
        </p:txBody>
      </p:sp>
      <p:sp>
        <p:nvSpPr>
          <p:cNvPr id="222" name="Google Shape;222;p14"/>
          <p:cNvSpPr/>
          <p:nvPr/>
        </p:nvSpPr>
        <p:spPr>
          <a:xfrm>
            <a:off x="6098975" y="2469724"/>
            <a:ext cx="1440000" cy="2160000"/>
          </a:xfrm>
          <a:prstGeom prst="roundRect">
            <a:avLst>
              <a:gd fmla="val 16667" name="adj"/>
            </a:avLst>
          </a:prstGeom>
          <a:solidFill>
            <a:srgbClr val="EAD1DC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3" name="Google Shape;223;p14"/>
          <p:cNvSpPr txBox="1"/>
          <p:nvPr/>
        </p:nvSpPr>
        <p:spPr>
          <a:xfrm>
            <a:off x="6126725" y="2498949"/>
            <a:ext cx="8097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1000"/>
              <a:t>robot</a:t>
            </a:r>
            <a:endParaRPr sz="1000"/>
          </a:p>
        </p:txBody>
      </p:sp>
      <p:sp>
        <p:nvSpPr>
          <p:cNvPr id="224" name="Google Shape;224;p14"/>
          <p:cNvSpPr txBox="1"/>
          <p:nvPr/>
        </p:nvSpPr>
        <p:spPr>
          <a:xfrm rot="10800000">
            <a:off x="6645834" y="4246828"/>
            <a:ext cx="8097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1000"/>
              <a:t>robot</a:t>
            </a:r>
            <a:endParaRPr sz="1000"/>
          </a:p>
        </p:txBody>
      </p:sp>
      <p:sp>
        <p:nvSpPr>
          <p:cNvPr id="225" name="Google Shape;225;p14"/>
          <p:cNvSpPr txBox="1"/>
          <p:nvPr/>
        </p:nvSpPr>
        <p:spPr>
          <a:xfrm>
            <a:off x="6293425" y="3018074"/>
            <a:ext cx="11838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fr"/>
              <a:t>…………….</a:t>
            </a:r>
            <a:endParaRPr b="1"/>
          </a:p>
        </p:txBody>
      </p:sp>
      <p:sp>
        <p:nvSpPr>
          <p:cNvPr id="226" name="Google Shape;226;p14"/>
          <p:cNvSpPr/>
          <p:nvPr/>
        </p:nvSpPr>
        <p:spPr>
          <a:xfrm>
            <a:off x="6098975" y="4635722"/>
            <a:ext cx="1440000" cy="2160000"/>
          </a:xfrm>
          <a:prstGeom prst="roundRect">
            <a:avLst>
              <a:gd fmla="val 16667" name="adj"/>
            </a:avLst>
          </a:prstGeom>
          <a:solidFill>
            <a:srgbClr val="F9CB9C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7" name="Google Shape;227;p14"/>
          <p:cNvSpPr txBox="1"/>
          <p:nvPr/>
        </p:nvSpPr>
        <p:spPr>
          <a:xfrm rot="10800000">
            <a:off x="6645834" y="6412826"/>
            <a:ext cx="8097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1000"/>
              <a:t>transport</a:t>
            </a:r>
            <a:endParaRPr sz="1000"/>
          </a:p>
        </p:txBody>
      </p:sp>
      <p:sp>
        <p:nvSpPr>
          <p:cNvPr id="228" name="Google Shape;228;p14"/>
          <p:cNvSpPr txBox="1"/>
          <p:nvPr/>
        </p:nvSpPr>
        <p:spPr>
          <a:xfrm>
            <a:off x="6293425" y="5184072"/>
            <a:ext cx="11838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fr"/>
              <a:t>……………</a:t>
            </a:r>
            <a:endParaRPr b="1"/>
          </a:p>
        </p:txBody>
      </p:sp>
      <p:sp>
        <p:nvSpPr>
          <p:cNvPr id="229" name="Google Shape;229;p14"/>
          <p:cNvSpPr/>
          <p:nvPr/>
        </p:nvSpPr>
        <p:spPr>
          <a:xfrm>
            <a:off x="7538975" y="328386"/>
            <a:ext cx="1440000" cy="2160000"/>
          </a:xfrm>
          <a:prstGeom prst="roundRect">
            <a:avLst>
              <a:gd fmla="val 16667" name="adj"/>
            </a:avLst>
          </a:prstGeom>
          <a:solidFill>
            <a:srgbClr val="00FF0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0" name="Google Shape;230;p14"/>
          <p:cNvSpPr txBox="1"/>
          <p:nvPr/>
        </p:nvSpPr>
        <p:spPr>
          <a:xfrm>
            <a:off x="7566725" y="357611"/>
            <a:ext cx="8097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1000"/>
              <a:t>energie</a:t>
            </a:r>
            <a:endParaRPr sz="1000"/>
          </a:p>
        </p:txBody>
      </p:sp>
      <p:sp>
        <p:nvSpPr>
          <p:cNvPr id="231" name="Google Shape;231;p14"/>
          <p:cNvSpPr txBox="1"/>
          <p:nvPr/>
        </p:nvSpPr>
        <p:spPr>
          <a:xfrm rot="10800000">
            <a:off x="8085834" y="2105490"/>
            <a:ext cx="8097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1000">
                <a:solidFill>
                  <a:schemeClr val="dk1"/>
                </a:solidFill>
              </a:rPr>
              <a:t>energie</a:t>
            </a:r>
            <a:endParaRPr sz="1000"/>
          </a:p>
        </p:txBody>
      </p:sp>
      <p:sp>
        <p:nvSpPr>
          <p:cNvPr id="232" name="Google Shape;232;p14"/>
          <p:cNvSpPr txBox="1"/>
          <p:nvPr/>
        </p:nvSpPr>
        <p:spPr>
          <a:xfrm>
            <a:off x="7733425" y="876736"/>
            <a:ext cx="11838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fr"/>
              <a:t>…………….</a:t>
            </a:r>
            <a:endParaRPr b="1"/>
          </a:p>
        </p:txBody>
      </p:sp>
      <p:sp>
        <p:nvSpPr>
          <p:cNvPr id="233" name="Google Shape;233;p14"/>
          <p:cNvSpPr/>
          <p:nvPr/>
        </p:nvSpPr>
        <p:spPr>
          <a:xfrm>
            <a:off x="7538975" y="2492023"/>
            <a:ext cx="1440000" cy="2160000"/>
          </a:xfrm>
          <a:prstGeom prst="roundRect">
            <a:avLst>
              <a:gd fmla="val 16667" name="adj"/>
            </a:avLst>
          </a:prstGeom>
          <a:solidFill>
            <a:srgbClr val="EAD1DC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4" name="Google Shape;234;p14"/>
          <p:cNvSpPr txBox="1"/>
          <p:nvPr/>
        </p:nvSpPr>
        <p:spPr>
          <a:xfrm>
            <a:off x="7566725" y="2521248"/>
            <a:ext cx="8097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1000"/>
              <a:t>robot</a:t>
            </a:r>
            <a:endParaRPr sz="1000"/>
          </a:p>
        </p:txBody>
      </p:sp>
      <p:sp>
        <p:nvSpPr>
          <p:cNvPr id="235" name="Google Shape;235;p14"/>
          <p:cNvSpPr txBox="1"/>
          <p:nvPr/>
        </p:nvSpPr>
        <p:spPr>
          <a:xfrm rot="10800000">
            <a:off x="8085834" y="4269127"/>
            <a:ext cx="8097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1000"/>
              <a:t>robot</a:t>
            </a:r>
            <a:endParaRPr sz="1000"/>
          </a:p>
        </p:txBody>
      </p:sp>
      <p:sp>
        <p:nvSpPr>
          <p:cNvPr id="236" name="Google Shape;236;p14"/>
          <p:cNvSpPr txBox="1"/>
          <p:nvPr/>
        </p:nvSpPr>
        <p:spPr>
          <a:xfrm>
            <a:off x="7733425" y="3040373"/>
            <a:ext cx="11838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fr"/>
              <a:t>…………….</a:t>
            </a:r>
            <a:endParaRPr b="1"/>
          </a:p>
        </p:txBody>
      </p:sp>
      <p:sp>
        <p:nvSpPr>
          <p:cNvPr id="237" name="Google Shape;237;p14"/>
          <p:cNvSpPr/>
          <p:nvPr/>
        </p:nvSpPr>
        <p:spPr>
          <a:xfrm>
            <a:off x="7538975" y="4658020"/>
            <a:ext cx="1440000" cy="2160000"/>
          </a:xfrm>
          <a:prstGeom prst="roundRect">
            <a:avLst>
              <a:gd fmla="val 16667" name="adj"/>
            </a:avLst>
          </a:prstGeom>
          <a:solidFill>
            <a:srgbClr val="F9CB9C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8" name="Google Shape;238;p14"/>
          <p:cNvSpPr txBox="1"/>
          <p:nvPr/>
        </p:nvSpPr>
        <p:spPr>
          <a:xfrm rot="10800000">
            <a:off x="8085834" y="6435125"/>
            <a:ext cx="8097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1000"/>
              <a:t>transport</a:t>
            </a:r>
            <a:endParaRPr sz="1000"/>
          </a:p>
        </p:txBody>
      </p:sp>
      <p:sp>
        <p:nvSpPr>
          <p:cNvPr id="239" name="Google Shape;239;p14"/>
          <p:cNvSpPr txBox="1"/>
          <p:nvPr/>
        </p:nvSpPr>
        <p:spPr>
          <a:xfrm>
            <a:off x="7733425" y="5206370"/>
            <a:ext cx="11838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fr"/>
              <a:t>……………</a:t>
            </a:r>
            <a:endParaRPr b="1"/>
          </a:p>
        </p:txBody>
      </p:sp>
      <p:sp>
        <p:nvSpPr>
          <p:cNvPr id="240" name="Google Shape;240;p14"/>
          <p:cNvSpPr/>
          <p:nvPr/>
        </p:nvSpPr>
        <p:spPr>
          <a:xfrm>
            <a:off x="9062425" y="4646871"/>
            <a:ext cx="1440000" cy="2160000"/>
          </a:xfrm>
          <a:prstGeom prst="roundRect">
            <a:avLst>
              <a:gd fmla="val 16667" name="adj"/>
            </a:avLst>
          </a:prstGeom>
          <a:solidFill>
            <a:srgbClr val="CFE2F3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1" name="Google Shape;241;p14"/>
          <p:cNvSpPr txBox="1"/>
          <p:nvPr/>
        </p:nvSpPr>
        <p:spPr>
          <a:xfrm>
            <a:off x="9090175" y="4676096"/>
            <a:ext cx="8097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1000"/>
              <a:t>transport</a:t>
            </a:r>
            <a:endParaRPr sz="1000"/>
          </a:p>
        </p:txBody>
      </p:sp>
      <p:sp>
        <p:nvSpPr>
          <p:cNvPr id="242" name="Google Shape;242;p14"/>
          <p:cNvSpPr txBox="1"/>
          <p:nvPr/>
        </p:nvSpPr>
        <p:spPr>
          <a:xfrm rot="10800000">
            <a:off x="9609284" y="6423975"/>
            <a:ext cx="8097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1000"/>
              <a:t>transport</a:t>
            </a:r>
            <a:endParaRPr sz="1000"/>
          </a:p>
        </p:txBody>
      </p:sp>
      <p:sp>
        <p:nvSpPr>
          <p:cNvPr id="243" name="Google Shape;243;p14"/>
          <p:cNvSpPr txBox="1"/>
          <p:nvPr/>
        </p:nvSpPr>
        <p:spPr>
          <a:xfrm>
            <a:off x="9256875" y="5195221"/>
            <a:ext cx="11838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fr"/>
              <a:t>……………</a:t>
            </a:r>
            <a:endParaRPr b="1"/>
          </a:p>
        </p:txBody>
      </p:sp>
      <p:sp>
        <p:nvSpPr>
          <p:cNvPr id="244" name="Google Shape;244;p14"/>
          <p:cNvSpPr/>
          <p:nvPr/>
        </p:nvSpPr>
        <p:spPr>
          <a:xfrm>
            <a:off x="9111675" y="2483121"/>
            <a:ext cx="1440000" cy="2160000"/>
          </a:xfrm>
          <a:prstGeom prst="roundRect">
            <a:avLst>
              <a:gd fmla="val 16667" name="adj"/>
            </a:avLst>
          </a:prstGeom>
          <a:solidFill>
            <a:srgbClr val="CFE2F3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5" name="Google Shape;245;p14"/>
          <p:cNvSpPr txBox="1"/>
          <p:nvPr/>
        </p:nvSpPr>
        <p:spPr>
          <a:xfrm>
            <a:off x="9139425" y="2512346"/>
            <a:ext cx="8097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1000"/>
              <a:t>transport</a:t>
            </a:r>
            <a:endParaRPr sz="1000"/>
          </a:p>
        </p:txBody>
      </p:sp>
      <p:sp>
        <p:nvSpPr>
          <p:cNvPr id="246" name="Google Shape;246;p14"/>
          <p:cNvSpPr txBox="1"/>
          <p:nvPr/>
        </p:nvSpPr>
        <p:spPr>
          <a:xfrm rot="10800000">
            <a:off x="9658534" y="4260225"/>
            <a:ext cx="8097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1000"/>
              <a:t>transport</a:t>
            </a:r>
            <a:endParaRPr sz="1000"/>
          </a:p>
        </p:txBody>
      </p:sp>
      <p:sp>
        <p:nvSpPr>
          <p:cNvPr id="247" name="Google Shape;247;p14"/>
          <p:cNvSpPr txBox="1"/>
          <p:nvPr/>
        </p:nvSpPr>
        <p:spPr>
          <a:xfrm>
            <a:off x="9306125" y="3031471"/>
            <a:ext cx="11838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fr"/>
              <a:t>……………</a:t>
            </a:r>
            <a:endParaRPr b="1"/>
          </a:p>
        </p:txBody>
      </p:sp>
      <p:sp>
        <p:nvSpPr>
          <p:cNvPr id="248" name="Google Shape;248;p14"/>
          <p:cNvSpPr/>
          <p:nvPr/>
        </p:nvSpPr>
        <p:spPr>
          <a:xfrm>
            <a:off x="9111675" y="323121"/>
            <a:ext cx="1440000" cy="2160000"/>
          </a:xfrm>
          <a:prstGeom prst="roundRect">
            <a:avLst>
              <a:gd fmla="val 16667" name="adj"/>
            </a:avLst>
          </a:prstGeom>
          <a:solidFill>
            <a:srgbClr val="CFE2F3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9" name="Google Shape;249;p14"/>
          <p:cNvSpPr txBox="1"/>
          <p:nvPr/>
        </p:nvSpPr>
        <p:spPr>
          <a:xfrm>
            <a:off x="9139425" y="352346"/>
            <a:ext cx="8097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1000"/>
              <a:t>transport</a:t>
            </a:r>
            <a:endParaRPr sz="1000"/>
          </a:p>
        </p:txBody>
      </p:sp>
      <p:sp>
        <p:nvSpPr>
          <p:cNvPr id="250" name="Google Shape;250;p14"/>
          <p:cNvSpPr txBox="1"/>
          <p:nvPr/>
        </p:nvSpPr>
        <p:spPr>
          <a:xfrm rot="10800000">
            <a:off x="9658534" y="2100225"/>
            <a:ext cx="8097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1000"/>
              <a:t>transport</a:t>
            </a:r>
            <a:endParaRPr sz="1000"/>
          </a:p>
        </p:txBody>
      </p:sp>
      <p:sp>
        <p:nvSpPr>
          <p:cNvPr id="251" name="Google Shape;251;p14"/>
          <p:cNvSpPr txBox="1"/>
          <p:nvPr/>
        </p:nvSpPr>
        <p:spPr>
          <a:xfrm>
            <a:off x="9306125" y="871471"/>
            <a:ext cx="11838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fr"/>
              <a:t>……………</a:t>
            </a:r>
            <a:endParaRPr b="1"/>
          </a:p>
        </p:txBody>
      </p:sp>
      <p:sp>
        <p:nvSpPr>
          <p:cNvPr id="252" name="Google Shape;252;p14"/>
          <p:cNvSpPr txBox="1"/>
          <p:nvPr/>
        </p:nvSpPr>
        <p:spPr>
          <a:xfrm>
            <a:off x="1907075" y="4667975"/>
            <a:ext cx="11838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1000"/>
              <a:t>informatique</a:t>
            </a:r>
            <a:endParaRPr sz="1000"/>
          </a:p>
        </p:txBody>
      </p:sp>
      <p:sp>
        <p:nvSpPr>
          <p:cNvPr id="253" name="Google Shape;253;p14"/>
          <p:cNvSpPr txBox="1"/>
          <p:nvPr/>
        </p:nvSpPr>
        <p:spPr>
          <a:xfrm>
            <a:off x="3283025" y="4673325"/>
            <a:ext cx="11838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1000"/>
              <a:t>informatique</a:t>
            </a:r>
            <a:endParaRPr sz="1000"/>
          </a:p>
        </p:txBody>
      </p:sp>
      <p:sp>
        <p:nvSpPr>
          <p:cNvPr id="254" name="Google Shape;254;p14"/>
          <p:cNvSpPr txBox="1"/>
          <p:nvPr/>
        </p:nvSpPr>
        <p:spPr>
          <a:xfrm>
            <a:off x="4691000" y="4666400"/>
            <a:ext cx="11838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1000"/>
              <a:t>informatique</a:t>
            </a:r>
            <a:endParaRPr sz="1000"/>
          </a:p>
        </p:txBody>
      </p:sp>
      <p:sp>
        <p:nvSpPr>
          <p:cNvPr id="255" name="Google Shape;255;p14"/>
          <p:cNvSpPr txBox="1"/>
          <p:nvPr/>
        </p:nvSpPr>
        <p:spPr>
          <a:xfrm>
            <a:off x="6227075" y="4662575"/>
            <a:ext cx="11838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1000"/>
              <a:t>informatique</a:t>
            </a:r>
            <a:endParaRPr sz="1000"/>
          </a:p>
        </p:txBody>
      </p:sp>
      <p:sp>
        <p:nvSpPr>
          <p:cNvPr id="256" name="Google Shape;256;p14"/>
          <p:cNvSpPr txBox="1"/>
          <p:nvPr/>
        </p:nvSpPr>
        <p:spPr>
          <a:xfrm>
            <a:off x="7644750" y="4684900"/>
            <a:ext cx="11838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1000"/>
              <a:t>informatique</a:t>
            </a:r>
            <a:endParaRPr sz="100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