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</p:sldIdLst>
  <p:sldSz cy="7560000" cx="10692000"/>
  <p:notesSz cx="7560000" cy="10692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381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381" orient="horz"/>
        <p:guide pos="336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004515" y="685800"/>
            <a:ext cx="4849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13473ec90ca_9_28:notes"/>
          <p:cNvSpPr/>
          <p:nvPr>
            <p:ph idx="2" type="sldImg"/>
          </p:nvPr>
        </p:nvSpPr>
        <p:spPr>
          <a:xfrm>
            <a:off x="1004515" y="685800"/>
            <a:ext cx="4849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13473ec90ca_9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:notes"/>
          <p:cNvSpPr/>
          <p:nvPr>
            <p:ph idx="2" type="sldImg"/>
          </p:nvPr>
        </p:nvSpPr>
        <p:spPr>
          <a:xfrm>
            <a:off x="1004515" y="685800"/>
            <a:ext cx="4849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64478" y="1094388"/>
            <a:ext cx="9963000" cy="3016800"/>
          </a:xfrm>
          <a:prstGeom prst="rect">
            <a:avLst/>
          </a:prstGeom>
        </p:spPr>
        <p:txBody>
          <a:bodyPr anchorCtr="0" anchor="b" bIns="116050" lIns="116050" spcFirstLastPara="1" rIns="116050" wrap="square" tIns="1160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1pPr>
            <a:lvl2pPr lvl="1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2pPr>
            <a:lvl3pPr lvl="2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3pPr>
            <a:lvl4pPr lvl="3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4pPr>
            <a:lvl5pPr lvl="4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5pPr>
            <a:lvl6pPr lvl="5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6pPr>
            <a:lvl7pPr lvl="6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7pPr>
            <a:lvl8pPr lvl="7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8pPr>
            <a:lvl9pPr lvl="8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64468" y="4165643"/>
            <a:ext cx="9963000" cy="1164900"/>
          </a:xfrm>
          <a:prstGeom prst="rect">
            <a:avLst/>
          </a:prstGeom>
        </p:spPr>
        <p:txBody>
          <a:bodyPr anchorCtr="0" anchor="t" bIns="116050" lIns="116050" spcFirstLastPara="1" rIns="116050" wrap="square" tIns="116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64468" y="1625801"/>
            <a:ext cx="9963000" cy="2886000"/>
          </a:xfrm>
          <a:prstGeom prst="rect">
            <a:avLst/>
          </a:prstGeom>
        </p:spPr>
        <p:txBody>
          <a:bodyPr anchorCtr="0" anchor="b" bIns="116050" lIns="116050" spcFirstLastPara="1" rIns="116050" wrap="square" tIns="1160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64468" y="4633192"/>
            <a:ext cx="9963000" cy="1911900"/>
          </a:xfrm>
          <a:prstGeom prst="rect">
            <a:avLst/>
          </a:prstGeom>
        </p:spPr>
        <p:txBody>
          <a:bodyPr anchorCtr="0" anchor="t" bIns="116050" lIns="116050" spcFirstLastPara="1" rIns="116050" wrap="square" tIns="116050">
            <a:normAutofit/>
          </a:bodyPr>
          <a:lstStyle>
            <a:lvl1pPr indent="-374650" lvl="0" marL="457200" algn="ctr">
              <a:spcBef>
                <a:spcPts val="0"/>
              </a:spcBef>
              <a:spcAft>
                <a:spcPts val="0"/>
              </a:spcAft>
              <a:buSzPts val="2300"/>
              <a:buChar char="●"/>
              <a:defRPr/>
            </a:lvl1pPr>
            <a:lvl2pPr indent="-342900" lvl="1" marL="914400" algn="ctr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algn="ctr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ctr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algn="ctr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ctr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algn="ctr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64468" y="3161354"/>
            <a:ext cx="9963000" cy="12372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64468" y="654105"/>
            <a:ext cx="9963000" cy="841800"/>
          </a:xfrm>
          <a:prstGeom prst="rect">
            <a:avLst/>
          </a:prstGeom>
        </p:spPr>
        <p:txBody>
          <a:bodyPr anchorCtr="0" anchor="t" bIns="116050" lIns="116050" spcFirstLastPara="1" rIns="116050" wrap="square" tIns="1160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64468" y="1693927"/>
            <a:ext cx="9963000" cy="5021400"/>
          </a:xfrm>
          <a:prstGeom prst="rect">
            <a:avLst/>
          </a:prstGeom>
        </p:spPr>
        <p:txBody>
          <a:bodyPr anchorCtr="0" anchor="t" bIns="116050" lIns="116050" spcFirstLastPara="1" rIns="116050" wrap="square" tIns="116050">
            <a:normAutofit/>
          </a:bodyPr>
          <a:lstStyle>
            <a:lvl1pPr indent="-374650" lvl="0" marL="457200">
              <a:spcBef>
                <a:spcPts val="0"/>
              </a:spcBef>
              <a:spcAft>
                <a:spcPts val="0"/>
              </a:spcAft>
              <a:buSzPts val="2300"/>
              <a:buChar char="●"/>
              <a:defRPr/>
            </a:lvl1pPr>
            <a:lvl2pPr indent="-342900" lvl="1" marL="9144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64468" y="654105"/>
            <a:ext cx="9963000" cy="841800"/>
          </a:xfrm>
          <a:prstGeom prst="rect">
            <a:avLst/>
          </a:prstGeom>
        </p:spPr>
        <p:txBody>
          <a:bodyPr anchorCtr="0" anchor="t" bIns="116050" lIns="116050" spcFirstLastPara="1" rIns="116050" wrap="square" tIns="1160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64468" y="1693927"/>
            <a:ext cx="4677000" cy="5021400"/>
          </a:xfrm>
          <a:prstGeom prst="rect">
            <a:avLst/>
          </a:prstGeom>
        </p:spPr>
        <p:txBody>
          <a:bodyPr anchorCtr="0" anchor="t" bIns="116050" lIns="116050" spcFirstLastPara="1" rIns="116050" wrap="square" tIns="116050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5650483" y="1693927"/>
            <a:ext cx="4677000" cy="5021400"/>
          </a:xfrm>
          <a:prstGeom prst="rect">
            <a:avLst/>
          </a:prstGeom>
        </p:spPr>
        <p:txBody>
          <a:bodyPr anchorCtr="0" anchor="t" bIns="116050" lIns="116050" spcFirstLastPara="1" rIns="116050" wrap="square" tIns="116050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64468" y="654105"/>
            <a:ext cx="9963000" cy="841800"/>
          </a:xfrm>
          <a:prstGeom prst="rect">
            <a:avLst/>
          </a:prstGeom>
        </p:spPr>
        <p:txBody>
          <a:bodyPr anchorCtr="0" anchor="t" bIns="116050" lIns="116050" spcFirstLastPara="1" rIns="116050" wrap="square" tIns="1160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64468" y="816630"/>
            <a:ext cx="3283500" cy="1110600"/>
          </a:xfrm>
          <a:prstGeom prst="rect">
            <a:avLst/>
          </a:prstGeom>
        </p:spPr>
        <p:txBody>
          <a:bodyPr anchorCtr="0" anchor="b" bIns="116050" lIns="116050" spcFirstLastPara="1" rIns="116050" wrap="square" tIns="1160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64468" y="2042457"/>
            <a:ext cx="3283500" cy="4673100"/>
          </a:xfrm>
          <a:prstGeom prst="rect">
            <a:avLst/>
          </a:prstGeom>
        </p:spPr>
        <p:txBody>
          <a:bodyPr anchorCtr="0" anchor="t" bIns="116050" lIns="116050" spcFirstLastPara="1" rIns="116050" wrap="square" tIns="116050">
            <a:normAutofit/>
          </a:bodyPr>
          <a:lstStyle>
            <a:lvl1pPr indent="-323850" lvl="0" marL="4572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573245" y="661638"/>
            <a:ext cx="7445700" cy="60126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1pPr>
            <a:lvl2pPr lvl="1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2pPr>
            <a:lvl3pPr lvl="2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3pPr>
            <a:lvl4pPr lvl="3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4pPr>
            <a:lvl5pPr lvl="4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5pPr>
            <a:lvl6pPr lvl="5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6pPr>
            <a:lvl7pPr lvl="6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7pPr>
            <a:lvl8pPr lvl="7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8pPr>
            <a:lvl9pPr lvl="8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5346000" y="-184"/>
            <a:ext cx="5346000" cy="756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16050" lIns="116050" spcFirstLastPara="1" rIns="116050" wrap="square" tIns="1160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310447" y="1812541"/>
            <a:ext cx="4730100" cy="2178600"/>
          </a:xfrm>
          <a:prstGeom prst="rect">
            <a:avLst/>
          </a:prstGeom>
        </p:spPr>
        <p:txBody>
          <a:bodyPr anchorCtr="0" anchor="b" bIns="116050" lIns="116050" spcFirstLastPara="1" rIns="116050" wrap="square" tIns="1160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1pPr>
            <a:lvl2pPr lvl="1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2pPr>
            <a:lvl3pPr lvl="2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3pPr>
            <a:lvl4pPr lvl="3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4pPr>
            <a:lvl5pPr lvl="4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5pPr>
            <a:lvl6pPr lvl="5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6pPr>
            <a:lvl7pPr lvl="6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7pPr>
            <a:lvl8pPr lvl="7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8pPr>
            <a:lvl9pPr lvl="8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310447" y="4120005"/>
            <a:ext cx="4730100" cy="1815300"/>
          </a:xfrm>
          <a:prstGeom prst="rect">
            <a:avLst/>
          </a:prstGeom>
        </p:spPr>
        <p:txBody>
          <a:bodyPr anchorCtr="0" anchor="t" bIns="116050" lIns="116050" spcFirstLastPara="1" rIns="116050" wrap="square" tIns="116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5775715" y="1064257"/>
            <a:ext cx="4486500" cy="54312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indent="-374650" lvl="0" marL="457200">
              <a:spcBef>
                <a:spcPts val="0"/>
              </a:spcBef>
              <a:spcAft>
                <a:spcPts val="0"/>
              </a:spcAft>
              <a:buSzPts val="2300"/>
              <a:buChar char="●"/>
              <a:defRPr/>
            </a:lvl1pPr>
            <a:lvl2pPr indent="-342900" lvl="1" marL="9144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64468" y="6218168"/>
            <a:ext cx="7014300" cy="8895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64468" y="654105"/>
            <a:ext cx="99630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116050" lIns="116050" spcFirstLastPara="1" rIns="116050" wrap="square" tIns="1160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64468" y="1693927"/>
            <a:ext cx="9963000" cy="5021400"/>
          </a:xfrm>
          <a:prstGeom prst="rect">
            <a:avLst/>
          </a:prstGeom>
          <a:noFill/>
          <a:ln>
            <a:noFill/>
          </a:ln>
        </p:spPr>
        <p:txBody>
          <a:bodyPr anchorCtr="0" anchor="t" bIns="116050" lIns="116050" spcFirstLastPara="1" rIns="116050" wrap="square" tIns="116050">
            <a:normAutofit/>
          </a:bodyPr>
          <a:lstStyle>
            <a:lvl1pPr indent="-3746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00"/>
              <a:buChar char="●"/>
              <a:defRPr sz="2300">
                <a:solidFill>
                  <a:schemeClr val="dk2"/>
                </a:solidFill>
              </a:defRPr>
            </a:lvl1pPr>
            <a:lvl2pPr indent="-3429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  <a:defRPr sz="1800">
                <a:solidFill>
                  <a:schemeClr val="dk2"/>
                </a:solidFill>
              </a:defRPr>
            </a:lvl2pPr>
            <a:lvl3pPr indent="-3429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 sz="1800">
                <a:solidFill>
                  <a:schemeClr val="dk2"/>
                </a:solidFill>
              </a:defRPr>
            </a:lvl3pPr>
            <a:lvl4pPr indent="-3429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4pPr>
            <a:lvl5pPr indent="-3429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  <a:defRPr sz="1800">
                <a:solidFill>
                  <a:schemeClr val="dk2"/>
                </a:solidFill>
              </a:defRPr>
            </a:lvl5pPr>
            <a:lvl6pPr indent="-3429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 sz="1800">
                <a:solidFill>
                  <a:schemeClr val="dk2"/>
                </a:solidFill>
              </a:defRPr>
            </a:lvl6pPr>
            <a:lvl7pPr indent="-3429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7pPr>
            <a:lvl8pPr indent="-3429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  <a:defRPr sz="1800">
                <a:solidFill>
                  <a:schemeClr val="dk2"/>
                </a:solidFill>
              </a:defRPr>
            </a:lvl8pPr>
            <a:lvl9pPr indent="-3429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 sz="18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20" Type="http://schemas.openxmlformats.org/officeDocument/2006/relationships/image" Target="../media/image16.jpg"/><Relationship Id="rId11" Type="http://schemas.openxmlformats.org/officeDocument/2006/relationships/image" Target="../media/image2.jpg"/><Relationship Id="rId22" Type="http://schemas.openxmlformats.org/officeDocument/2006/relationships/image" Target="../media/image24.jpg"/><Relationship Id="rId10" Type="http://schemas.openxmlformats.org/officeDocument/2006/relationships/image" Target="../media/image13.jpg"/><Relationship Id="rId21" Type="http://schemas.openxmlformats.org/officeDocument/2006/relationships/image" Target="../media/image10.jpg"/><Relationship Id="rId13" Type="http://schemas.openxmlformats.org/officeDocument/2006/relationships/image" Target="../media/image6.jpg"/><Relationship Id="rId1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jpg"/><Relationship Id="rId4" Type="http://schemas.openxmlformats.org/officeDocument/2006/relationships/image" Target="../media/image1.jpg"/><Relationship Id="rId9" Type="http://schemas.openxmlformats.org/officeDocument/2006/relationships/image" Target="../media/image8.jpg"/><Relationship Id="rId15" Type="http://schemas.openxmlformats.org/officeDocument/2006/relationships/image" Target="../media/image12.jpg"/><Relationship Id="rId14" Type="http://schemas.openxmlformats.org/officeDocument/2006/relationships/image" Target="../media/image7.jpg"/><Relationship Id="rId17" Type="http://schemas.openxmlformats.org/officeDocument/2006/relationships/image" Target="../media/image9.jpg"/><Relationship Id="rId16" Type="http://schemas.openxmlformats.org/officeDocument/2006/relationships/image" Target="../media/image14.jpg"/><Relationship Id="rId5" Type="http://schemas.openxmlformats.org/officeDocument/2006/relationships/image" Target="../media/image11.jpg"/><Relationship Id="rId19" Type="http://schemas.openxmlformats.org/officeDocument/2006/relationships/image" Target="../media/image18.jpg"/><Relationship Id="rId6" Type="http://schemas.openxmlformats.org/officeDocument/2006/relationships/image" Target="../media/image19.jpg"/><Relationship Id="rId18" Type="http://schemas.openxmlformats.org/officeDocument/2006/relationships/image" Target="../media/image15.jpg"/><Relationship Id="rId7" Type="http://schemas.openxmlformats.org/officeDocument/2006/relationships/image" Target="../media/image17.jpg"/><Relationship Id="rId8" Type="http://schemas.openxmlformats.org/officeDocument/2006/relationships/image" Target="../media/image5.jpg"/></Relationships>
</file>

<file path=ppt/slides/_rels/slide2.xml.rels><?xml version="1.0" encoding="UTF-8" standalone="yes"?><Relationships xmlns="http://schemas.openxmlformats.org/package/2006/relationships"><Relationship Id="rId11" Type="http://schemas.openxmlformats.org/officeDocument/2006/relationships/image" Target="../media/image21.jpg"/><Relationship Id="rId10" Type="http://schemas.openxmlformats.org/officeDocument/2006/relationships/image" Target="../media/image27.jpg"/><Relationship Id="rId13" Type="http://schemas.openxmlformats.org/officeDocument/2006/relationships/image" Target="../media/image32.jpg"/><Relationship Id="rId12" Type="http://schemas.openxmlformats.org/officeDocument/2006/relationships/image" Target="../media/image28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3.jpg"/><Relationship Id="rId4" Type="http://schemas.openxmlformats.org/officeDocument/2006/relationships/image" Target="../media/image25.jpg"/><Relationship Id="rId9" Type="http://schemas.openxmlformats.org/officeDocument/2006/relationships/image" Target="../media/image23.jpg"/><Relationship Id="rId15" Type="http://schemas.openxmlformats.org/officeDocument/2006/relationships/image" Target="../media/image31.jpg"/><Relationship Id="rId14" Type="http://schemas.openxmlformats.org/officeDocument/2006/relationships/image" Target="../media/image34.jpg"/><Relationship Id="rId17" Type="http://schemas.openxmlformats.org/officeDocument/2006/relationships/image" Target="../media/image36.jpg"/><Relationship Id="rId16" Type="http://schemas.openxmlformats.org/officeDocument/2006/relationships/image" Target="../media/image30.jpg"/><Relationship Id="rId5" Type="http://schemas.openxmlformats.org/officeDocument/2006/relationships/image" Target="../media/image26.jpg"/><Relationship Id="rId6" Type="http://schemas.openxmlformats.org/officeDocument/2006/relationships/image" Target="../media/image29.jpg"/><Relationship Id="rId18" Type="http://schemas.openxmlformats.org/officeDocument/2006/relationships/image" Target="../media/image35.gif"/><Relationship Id="rId7" Type="http://schemas.openxmlformats.org/officeDocument/2006/relationships/image" Target="../media/image20.jpg"/><Relationship Id="rId8" Type="http://schemas.openxmlformats.org/officeDocument/2006/relationships/image" Target="../media/image2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338975" y="318425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CC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 txBox="1"/>
          <p:nvPr/>
        </p:nvSpPr>
        <p:spPr>
          <a:xfrm>
            <a:off x="366725" y="347650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Histoire</a:t>
            </a:r>
            <a:endParaRPr sz="1000"/>
          </a:p>
        </p:txBody>
      </p:sp>
      <p:sp>
        <p:nvSpPr>
          <p:cNvPr id="56" name="Google Shape;56;p13"/>
          <p:cNvSpPr txBox="1"/>
          <p:nvPr/>
        </p:nvSpPr>
        <p:spPr>
          <a:xfrm rot="10800000">
            <a:off x="885834" y="2095529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Histoire</a:t>
            </a:r>
            <a:endParaRPr sz="1000"/>
          </a:p>
        </p:txBody>
      </p:sp>
      <p:sp>
        <p:nvSpPr>
          <p:cNvPr id="57" name="Google Shape;57;p13"/>
          <p:cNvSpPr txBox="1"/>
          <p:nvPr/>
        </p:nvSpPr>
        <p:spPr>
          <a:xfrm>
            <a:off x="457225" y="714375"/>
            <a:ext cx="118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/>
              <a:t>Roland Garros</a:t>
            </a:r>
            <a:endParaRPr b="1" sz="1100"/>
          </a:p>
        </p:txBody>
      </p:sp>
      <p:sp>
        <p:nvSpPr>
          <p:cNvPr id="58" name="Google Shape;58;p13"/>
          <p:cNvSpPr/>
          <p:nvPr/>
        </p:nvSpPr>
        <p:spPr>
          <a:xfrm>
            <a:off x="338975" y="2482061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FFD9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" name="Google Shape;59;p13"/>
          <p:cNvSpPr txBox="1"/>
          <p:nvPr/>
        </p:nvSpPr>
        <p:spPr>
          <a:xfrm>
            <a:off x="366725" y="2511275"/>
            <a:ext cx="11838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Météo</a:t>
            </a:r>
            <a:endParaRPr sz="1000"/>
          </a:p>
        </p:txBody>
      </p:sp>
      <p:sp>
        <p:nvSpPr>
          <p:cNvPr id="60" name="Google Shape;60;p13"/>
          <p:cNvSpPr txBox="1"/>
          <p:nvPr/>
        </p:nvSpPr>
        <p:spPr>
          <a:xfrm rot="10800000">
            <a:off x="885834" y="4259166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>
                <a:solidFill>
                  <a:schemeClr val="dk1"/>
                </a:solidFill>
              </a:rPr>
              <a:t>Météo</a:t>
            </a:r>
            <a:endParaRPr sz="1000">
              <a:solidFill>
                <a:schemeClr val="dk1"/>
              </a:solidFill>
            </a:endParaRPr>
          </a:p>
        </p:txBody>
      </p:sp>
      <p:sp>
        <p:nvSpPr>
          <p:cNvPr id="61" name="Google Shape;61;p13"/>
          <p:cNvSpPr txBox="1"/>
          <p:nvPr/>
        </p:nvSpPr>
        <p:spPr>
          <a:xfrm>
            <a:off x="685825" y="2878011"/>
            <a:ext cx="118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/>
              <a:t>Nuages</a:t>
            </a:r>
            <a:endParaRPr b="1" sz="1100"/>
          </a:p>
        </p:txBody>
      </p:sp>
      <p:sp>
        <p:nvSpPr>
          <p:cNvPr id="62" name="Google Shape;62;p13"/>
          <p:cNvSpPr/>
          <p:nvPr/>
        </p:nvSpPr>
        <p:spPr>
          <a:xfrm>
            <a:off x="338975" y="4648059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6D9EE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p13"/>
          <p:cNvSpPr txBox="1"/>
          <p:nvPr/>
        </p:nvSpPr>
        <p:spPr>
          <a:xfrm>
            <a:off x="366725" y="4677284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NSR</a:t>
            </a:r>
            <a:endParaRPr sz="1000"/>
          </a:p>
        </p:txBody>
      </p:sp>
      <p:sp>
        <p:nvSpPr>
          <p:cNvPr id="64" name="Google Shape;64;p13"/>
          <p:cNvSpPr txBox="1"/>
          <p:nvPr/>
        </p:nvSpPr>
        <p:spPr>
          <a:xfrm rot="10800000">
            <a:off x="885834" y="6425163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>
                <a:solidFill>
                  <a:schemeClr val="dk1"/>
                </a:solidFill>
              </a:rPr>
              <a:t>NSR</a:t>
            </a:r>
            <a:endParaRPr sz="1000"/>
          </a:p>
        </p:txBody>
      </p:sp>
      <p:sp>
        <p:nvSpPr>
          <p:cNvPr id="65" name="Google Shape;65;p13"/>
          <p:cNvSpPr txBox="1"/>
          <p:nvPr/>
        </p:nvSpPr>
        <p:spPr>
          <a:xfrm>
            <a:off x="442925" y="5044000"/>
            <a:ext cx="1350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/>
              <a:t>Nord magnétique</a:t>
            </a:r>
            <a:endParaRPr b="1" sz="1100"/>
          </a:p>
        </p:txBody>
      </p:sp>
      <p:cxnSp>
        <p:nvCxnSpPr>
          <p:cNvPr id="66" name="Google Shape;66;p13"/>
          <p:cNvCxnSpPr/>
          <p:nvPr/>
        </p:nvCxnSpPr>
        <p:spPr>
          <a:xfrm>
            <a:off x="218000" y="316850"/>
            <a:ext cx="102807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7" name="Google Shape;67;p13"/>
          <p:cNvCxnSpPr/>
          <p:nvPr/>
        </p:nvCxnSpPr>
        <p:spPr>
          <a:xfrm>
            <a:off x="296050" y="2483137"/>
            <a:ext cx="102807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8" name="Google Shape;68;p13"/>
          <p:cNvCxnSpPr/>
          <p:nvPr/>
        </p:nvCxnSpPr>
        <p:spPr>
          <a:xfrm>
            <a:off x="296050" y="4656738"/>
            <a:ext cx="102807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9" name="Google Shape;69;p13"/>
          <p:cNvSpPr/>
          <p:nvPr/>
        </p:nvSpPr>
        <p:spPr>
          <a:xfrm>
            <a:off x="1823825" y="318425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CC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" name="Google Shape;70;p13"/>
          <p:cNvSpPr txBox="1"/>
          <p:nvPr/>
        </p:nvSpPr>
        <p:spPr>
          <a:xfrm rot="10800000">
            <a:off x="2370684" y="2095529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Histoire</a:t>
            </a:r>
            <a:endParaRPr sz="1000"/>
          </a:p>
        </p:txBody>
      </p:sp>
      <p:sp>
        <p:nvSpPr>
          <p:cNvPr id="71" name="Google Shape;71;p13"/>
          <p:cNvSpPr/>
          <p:nvPr/>
        </p:nvSpPr>
        <p:spPr>
          <a:xfrm>
            <a:off x="1823825" y="2482061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FFD9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13"/>
          <p:cNvSpPr txBox="1"/>
          <p:nvPr/>
        </p:nvSpPr>
        <p:spPr>
          <a:xfrm>
            <a:off x="1851575" y="2511275"/>
            <a:ext cx="11838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Météo</a:t>
            </a:r>
            <a:endParaRPr sz="1000"/>
          </a:p>
        </p:txBody>
      </p:sp>
      <p:sp>
        <p:nvSpPr>
          <p:cNvPr id="73" name="Google Shape;73;p13"/>
          <p:cNvSpPr txBox="1"/>
          <p:nvPr/>
        </p:nvSpPr>
        <p:spPr>
          <a:xfrm rot="10800000">
            <a:off x="2370684" y="4259166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solidFill>
                  <a:schemeClr val="dk1"/>
                </a:solidFill>
              </a:rPr>
              <a:t>Météo</a:t>
            </a:r>
            <a:endParaRPr sz="1000">
              <a:solidFill>
                <a:schemeClr val="dk1"/>
              </a:solidFill>
            </a:endParaRPr>
          </a:p>
        </p:txBody>
      </p:sp>
      <p:sp>
        <p:nvSpPr>
          <p:cNvPr id="74" name="Google Shape;74;p13"/>
          <p:cNvSpPr txBox="1"/>
          <p:nvPr/>
        </p:nvSpPr>
        <p:spPr>
          <a:xfrm>
            <a:off x="2055813" y="2879199"/>
            <a:ext cx="118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/>
              <a:t>Tropopause</a:t>
            </a:r>
            <a:endParaRPr b="1" sz="1100"/>
          </a:p>
        </p:txBody>
      </p:sp>
      <p:sp>
        <p:nvSpPr>
          <p:cNvPr id="75" name="Google Shape;75;p13"/>
          <p:cNvSpPr/>
          <p:nvPr/>
        </p:nvSpPr>
        <p:spPr>
          <a:xfrm>
            <a:off x="1823825" y="4648059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6D9EE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" name="Google Shape;76;p13"/>
          <p:cNvSpPr txBox="1"/>
          <p:nvPr/>
        </p:nvSpPr>
        <p:spPr>
          <a:xfrm>
            <a:off x="1851575" y="4677284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NSR</a:t>
            </a:r>
            <a:endParaRPr sz="1000"/>
          </a:p>
        </p:txBody>
      </p:sp>
      <p:sp>
        <p:nvSpPr>
          <p:cNvPr id="77" name="Google Shape;77;p13"/>
          <p:cNvSpPr txBox="1"/>
          <p:nvPr/>
        </p:nvSpPr>
        <p:spPr>
          <a:xfrm rot="10800000">
            <a:off x="2370684" y="6425163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solidFill>
                  <a:schemeClr val="dk1"/>
                </a:solidFill>
              </a:rPr>
              <a:t>NSR</a:t>
            </a:r>
            <a:endParaRPr sz="1000"/>
          </a:p>
        </p:txBody>
      </p:sp>
      <p:sp>
        <p:nvSpPr>
          <p:cNvPr id="78" name="Google Shape;78;p13"/>
          <p:cNvSpPr txBox="1"/>
          <p:nvPr/>
        </p:nvSpPr>
        <p:spPr>
          <a:xfrm>
            <a:off x="2246875" y="5044009"/>
            <a:ext cx="118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/>
              <a:t>VAC</a:t>
            </a:r>
            <a:endParaRPr b="1" sz="1100"/>
          </a:p>
        </p:txBody>
      </p:sp>
      <p:sp>
        <p:nvSpPr>
          <p:cNvPr id="79" name="Google Shape;79;p13"/>
          <p:cNvSpPr/>
          <p:nvPr/>
        </p:nvSpPr>
        <p:spPr>
          <a:xfrm>
            <a:off x="3273400" y="318425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CC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" name="Google Shape;80;p13"/>
          <p:cNvSpPr txBox="1"/>
          <p:nvPr/>
        </p:nvSpPr>
        <p:spPr>
          <a:xfrm>
            <a:off x="3301150" y="347650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Histoire</a:t>
            </a:r>
            <a:endParaRPr sz="1000"/>
          </a:p>
        </p:txBody>
      </p:sp>
      <p:sp>
        <p:nvSpPr>
          <p:cNvPr id="81" name="Google Shape;81;p13"/>
          <p:cNvSpPr txBox="1"/>
          <p:nvPr/>
        </p:nvSpPr>
        <p:spPr>
          <a:xfrm rot="10800000">
            <a:off x="3820259" y="2095529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Histoire</a:t>
            </a:r>
            <a:endParaRPr sz="1000"/>
          </a:p>
        </p:txBody>
      </p:sp>
      <p:sp>
        <p:nvSpPr>
          <p:cNvPr id="82" name="Google Shape;82;p13"/>
          <p:cNvSpPr txBox="1"/>
          <p:nvPr/>
        </p:nvSpPr>
        <p:spPr>
          <a:xfrm>
            <a:off x="3723938" y="702325"/>
            <a:ext cx="118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/>
              <a:t>Laïka</a:t>
            </a:r>
            <a:endParaRPr b="1" sz="1100"/>
          </a:p>
        </p:txBody>
      </p:sp>
      <p:sp>
        <p:nvSpPr>
          <p:cNvPr id="83" name="Google Shape;83;p13"/>
          <p:cNvSpPr/>
          <p:nvPr/>
        </p:nvSpPr>
        <p:spPr>
          <a:xfrm>
            <a:off x="3273400" y="2482061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FFD9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" name="Google Shape;84;p13"/>
          <p:cNvSpPr txBox="1"/>
          <p:nvPr/>
        </p:nvSpPr>
        <p:spPr>
          <a:xfrm>
            <a:off x="3301150" y="2511275"/>
            <a:ext cx="11838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Météo</a:t>
            </a:r>
            <a:endParaRPr sz="1000"/>
          </a:p>
        </p:txBody>
      </p:sp>
      <p:sp>
        <p:nvSpPr>
          <p:cNvPr id="85" name="Google Shape;85;p13"/>
          <p:cNvSpPr txBox="1"/>
          <p:nvPr/>
        </p:nvSpPr>
        <p:spPr>
          <a:xfrm rot="10800000">
            <a:off x="3820259" y="4259166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solidFill>
                  <a:schemeClr val="dk1"/>
                </a:solidFill>
              </a:rPr>
              <a:t>Météo</a:t>
            </a:r>
            <a:endParaRPr sz="1000">
              <a:solidFill>
                <a:schemeClr val="dk1"/>
              </a:solidFill>
            </a:endParaRPr>
          </a:p>
        </p:txBody>
      </p:sp>
      <p:sp>
        <p:nvSpPr>
          <p:cNvPr id="86" name="Google Shape;86;p13"/>
          <p:cNvSpPr txBox="1"/>
          <p:nvPr/>
        </p:nvSpPr>
        <p:spPr>
          <a:xfrm>
            <a:off x="3467850" y="2878011"/>
            <a:ext cx="118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/>
              <a:t>Anticyclones</a:t>
            </a:r>
            <a:endParaRPr b="1" sz="1100"/>
          </a:p>
        </p:txBody>
      </p:sp>
      <p:sp>
        <p:nvSpPr>
          <p:cNvPr id="87" name="Google Shape;87;p13"/>
          <p:cNvSpPr/>
          <p:nvPr/>
        </p:nvSpPr>
        <p:spPr>
          <a:xfrm>
            <a:off x="3249313" y="4649409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6D9EE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13"/>
          <p:cNvSpPr txBox="1"/>
          <p:nvPr/>
        </p:nvSpPr>
        <p:spPr>
          <a:xfrm>
            <a:off x="3301150" y="4677284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NSR</a:t>
            </a:r>
            <a:endParaRPr sz="1000"/>
          </a:p>
        </p:txBody>
      </p:sp>
      <p:sp>
        <p:nvSpPr>
          <p:cNvPr id="89" name="Google Shape;89;p13"/>
          <p:cNvSpPr txBox="1"/>
          <p:nvPr/>
        </p:nvSpPr>
        <p:spPr>
          <a:xfrm rot="10800000">
            <a:off x="3820259" y="6425163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solidFill>
                  <a:schemeClr val="dk1"/>
                </a:solidFill>
              </a:rPr>
              <a:t>NSR</a:t>
            </a:r>
            <a:endParaRPr sz="1000"/>
          </a:p>
        </p:txBody>
      </p:sp>
      <p:sp>
        <p:nvSpPr>
          <p:cNvPr id="90" name="Google Shape;90;p13"/>
          <p:cNvSpPr txBox="1"/>
          <p:nvPr/>
        </p:nvSpPr>
        <p:spPr>
          <a:xfrm>
            <a:off x="3467850" y="5044009"/>
            <a:ext cx="118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/>
              <a:t>Piste</a:t>
            </a:r>
            <a:endParaRPr b="1" sz="1100"/>
          </a:p>
        </p:txBody>
      </p:sp>
      <p:sp>
        <p:nvSpPr>
          <p:cNvPr id="91" name="Google Shape;91;p13"/>
          <p:cNvSpPr/>
          <p:nvPr/>
        </p:nvSpPr>
        <p:spPr>
          <a:xfrm>
            <a:off x="4758250" y="318425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CC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13"/>
          <p:cNvSpPr txBox="1"/>
          <p:nvPr/>
        </p:nvSpPr>
        <p:spPr>
          <a:xfrm rot="10800000">
            <a:off x="5305109" y="2095529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Histoire</a:t>
            </a:r>
            <a:endParaRPr sz="1000"/>
          </a:p>
        </p:txBody>
      </p:sp>
      <p:sp>
        <p:nvSpPr>
          <p:cNvPr id="93" name="Google Shape;93;p13"/>
          <p:cNvSpPr txBox="1"/>
          <p:nvPr/>
        </p:nvSpPr>
        <p:spPr>
          <a:xfrm>
            <a:off x="4956063" y="719075"/>
            <a:ext cx="118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/>
              <a:t>Louis Blériot</a:t>
            </a:r>
            <a:endParaRPr b="1" sz="1100"/>
          </a:p>
        </p:txBody>
      </p:sp>
      <p:sp>
        <p:nvSpPr>
          <p:cNvPr id="94" name="Google Shape;94;p13"/>
          <p:cNvSpPr/>
          <p:nvPr/>
        </p:nvSpPr>
        <p:spPr>
          <a:xfrm>
            <a:off x="4758250" y="2482061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FFD9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13"/>
          <p:cNvSpPr txBox="1"/>
          <p:nvPr/>
        </p:nvSpPr>
        <p:spPr>
          <a:xfrm>
            <a:off x="4786000" y="2511275"/>
            <a:ext cx="11838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Météo</a:t>
            </a:r>
            <a:endParaRPr sz="1000"/>
          </a:p>
        </p:txBody>
      </p:sp>
      <p:sp>
        <p:nvSpPr>
          <p:cNvPr id="96" name="Google Shape;96;p13"/>
          <p:cNvSpPr txBox="1"/>
          <p:nvPr/>
        </p:nvSpPr>
        <p:spPr>
          <a:xfrm rot="10800000">
            <a:off x="5305109" y="4259166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solidFill>
                  <a:schemeClr val="dk1"/>
                </a:solidFill>
              </a:rPr>
              <a:t>Météo</a:t>
            </a:r>
            <a:endParaRPr sz="1000">
              <a:solidFill>
                <a:schemeClr val="dk1"/>
              </a:solidFill>
            </a:endParaRPr>
          </a:p>
        </p:txBody>
      </p:sp>
      <p:sp>
        <p:nvSpPr>
          <p:cNvPr id="97" name="Google Shape;97;p13"/>
          <p:cNvSpPr txBox="1"/>
          <p:nvPr/>
        </p:nvSpPr>
        <p:spPr>
          <a:xfrm>
            <a:off x="5028900" y="2878011"/>
            <a:ext cx="118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/>
              <a:t>Dépression</a:t>
            </a:r>
            <a:endParaRPr b="1" sz="1100"/>
          </a:p>
        </p:txBody>
      </p:sp>
      <p:sp>
        <p:nvSpPr>
          <p:cNvPr id="98" name="Google Shape;98;p13"/>
          <p:cNvSpPr/>
          <p:nvPr/>
        </p:nvSpPr>
        <p:spPr>
          <a:xfrm>
            <a:off x="4758250" y="4648059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6D9EE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13"/>
          <p:cNvSpPr txBox="1"/>
          <p:nvPr/>
        </p:nvSpPr>
        <p:spPr>
          <a:xfrm>
            <a:off x="4786000" y="4677284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NSR</a:t>
            </a:r>
            <a:endParaRPr sz="1000"/>
          </a:p>
        </p:txBody>
      </p:sp>
      <p:sp>
        <p:nvSpPr>
          <p:cNvPr id="100" name="Google Shape;100;p13"/>
          <p:cNvSpPr txBox="1"/>
          <p:nvPr/>
        </p:nvSpPr>
        <p:spPr>
          <a:xfrm rot="10800000">
            <a:off x="5305109" y="6425163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solidFill>
                  <a:schemeClr val="dk1"/>
                </a:solidFill>
              </a:rPr>
              <a:t>NSR</a:t>
            </a:r>
            <a:endParaRPr sz="1000"/>
          </a:p>
        </p:txBody>
      </p:sp>
      <p:sp>
        <p:nvSpPr>
          <p:cNvPr id="101" name="Google Shape;101;p13"/>
          <p:cNvSpPr txBox="1"/>
          <p:nvPr/>
        </p:nvSpPr>
        <p:spPr>
          <a:xfrm>
            <a:off x="5028900" y="5044009"/>
            <a:ext cx="118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/>
              <a:t>Les Axes</a:t>
            </a:r>
            <a:endParaRPr b="1" sz="1100"/>
          </a:p>
        </p:txBody>
      </p:sp>
      <p:sp>
        <p:nvSpPr>
          <p:cNvPr id="102" name="Google Shape;102;p13"/>
          <p:cNvSpPr/>
          <p:nvPr/>
        </p:nvSpPr>
        <p:spPr>
          <a:xfrm>
            <a:off x="6230124" y="318025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CC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13"/>
          <p:cNvSpPr txBox="1"/>
          <p:nvPr/>
        </p:nvSpPr>
        <p:spPr>
          <a:xfrm>
            <a:off x="6257874" y="347250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Histoire</a:t>
            </a:r>
            <a:endParaRPr sz="1000"/>
          </a:p>
        </p:txBody>
      </p:sp>
      <p:sp>
        <p:nvSpPr>
          <p:cNvPr id="104" name="Google Shape;104;p13"/>
          <p:cNvSpPr txBox="1"/>
          <p:nvPr/>
        </p:nvSpPr>
        <p:spPr>
          <a:xfrm rot="10800000">
            <a:off x="6776983" y="2095129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Histoire</a:t>
            </a:r>
            <a:endParaRPr sz="1000"/>
          </a:p>
        </p:txBody>
      </p:sp>
      <p:sp>
        <p:nvSpPr>
          <p:cNvPr id="105" name="Google Shape;105;p13"/>
          <p:cNvSpPr txBox="1"/>
          <p:nvPr/>
        </p:nvSpPr>
        <p:spPr>
          <a:xfrm>
            <a:off x="6424574" y="866375"/>
            <a:ext cx="1183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  <p:sp>
        <p:nvSpPr>
          <p:cNvPr id="106" name="Google Shape;106;p13"/>
          <p:cNvSpPr/>
          <p:nvPr/>
        </p:nvSpPr>
        <p:spPr>
          <a:xfrm>
            <a:off x="6230124" y="2481661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FFD9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13"/>
          <p:cNvSpPr txBox="1"/>
          <p:nvPr/>
        </p:nvSpPr>
        <p:spPr>
          <a:xfrm>
            <a:off x="6257874" y="2510875"/>
            <a:ext cx="11838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Météo</a:t>
            </a:r>
            <a:endParaRPr sz="1000"/>
          </a:p>
        </p:txBody>
      </p:sp>
      <p:sp>
        <p:nvSpPr>
          <p:cNvPr id="108" name="Google Shape;108;p13"/>
          <p:cNvSpPr txBox="1"/>
          <p:nvPr/>
        </p:nvSpPr>
        <p:spPr>
          <a:xfrm rot="10800000">
            <a:off x="6776983" y="4258766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solidFill>
                  <a:schemeClr val="dk1"/>
                </a:solidFill>
              </a:rPr>
              <a:t>Météo</a:t>
            </a:r>
            <a:endParaRPr sz="1000">
              <a:solidFill>
                <a:schemeClr val="dk1"/>
              </a:solidFill>
            </a:endParaRPr>
          </a:p>
        </p:txBody>
      </p:sp>
      <p:sp>
        <p:nvSpPr>
          <p:cNvPr id="109" name="Google Shape;109;p13"/>
          <p:cNvSpPr txBox="1"/>
          <p:nvPr/>
        </p:nvSpPr>
        <p:spPr>
          <a:xfrm>
            <a:off x="6653174" y="2877611"/>
            <a:ext cx="118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/>
              <a:t>Fronts</a:t>
            </a:r>
            <a:endParaRPr b="1" sz="1100"/>
          </a:p>
        </p:txBody>
      </p:sp>
      <p:sp>
        <p:nvSpPr>
          <p:cNvPr id="110" name="Google Shape;110;p13"/>
          <p:cNvSpPr/>
          <p:nvPr/>
        </p:nvSpPr>
        <p:spPr>
          <a:xfrm>
            <a:off x="6230124" y="4647659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6D9EE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13"/>
          <p:cNvSpPr txBox="1"/>
          <p:nvPr/>
        </p:nvSpPr>
        <p:spPr>
          <a:xfrm>
            <a:off x="6257874" y="4676884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NSR</a:t>
            </a:r>
            <a:endParaRPr sz="1000"/>
          </a:p>
        </p:txBody>
      </p:sp>
      <p:sp>
        <p:nvSpPr>
          <p:cNvPr id="112" name="Google Shape;112;p13"/>
          <p:cNvSpPr txBox="1"/>
          <p:nvPr/>
        </p:nvSpPr>
        <p:spPr>
          <a:xfrm rot="10800000">
            <a:off x="6776983" y="6424763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solidFill>
                  <a:schemeClr val="dk1"/>
                </a:solidFill>
              </a:rPr>
              <a:t>NSR</a:t>
            </a:r>
            <a:endParaRPr sz="1000"/>
          </a:p>
        </p:txBody>
      </p:sp>
      <p:sp>
        <p:nvSpPr>
          <p:cNvPr id="113" name="Google Shape;113;p13"/>
          <p:cNvSpPr txBox="1"/>
          <p:nvPr/>
        </p:nvSpPr>
        <p:spPr>
          <a:xfrm>
            <a:off x="6272175" y="5043600"/>
            <a:ext cx="1300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/>
              <a:t>Horizon Artificiel</a:t>
            </a:r>
            <a:endParaRPr b="1" sz="1100"/>
          </a:p>
        </p:txBody>
      </p:sp>
      <p:sp>
        <p:nvSpPr>
          <p:cNvPr id="114" name="Google Shape;114;p13"/>
          <p:cNvSpPr/>
          <p:nvPr/>
        </p:nvSpPr>
        <p:spPr>
          <a:xfrm>
            <a:off x="7714974" y="318025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CC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p13"/>
          <p:cNvSpPr txBox="1"/>
          <p:nvPr/>
        </p:nvSpPr>
        <p:spPr>
          <a:xfrm rot="10800000">
            <a:off x="8261833" y="2095129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Histoire</a:t>
            </a:r>
            <a:endParaRPr sz="1000"/>
          </a:p>
        </p:txBody>
      </p:sp>
      <p:sp>
        <p:nvSpPr>
          <p:cNvPr id="116" name="Google Shape;116;p13"/>
          <p:cNvSpPr txBox="1"/>
          <p:nvPr/>
        </p:nvSpPr>
        <p:spPr>
          <a:xfrm>
            <a:off x="7761825" y="719075"/>
            <a:ext cx="1300800" cy="56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22727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fr" sz="1100"/>
              <a:t>Adolphe Pegoud</a:t>
            </a:r>
            <a:endParaRPr b="1" sz="1100">
              <a:solidFill>
                <a:srgbClr val="FFFFFF"/>
              </a:solidFill>
              <a:highlight>
                <a:srgbClr val="444444"/>
              </a:highlight>
            </a:endParaRPr>
          </a:p>
          <a:p>
            <a:pPr indent="0" lvl="0" marL="0" rtl="0" algn="l">
              <a:spcBef>
                <a:spcPts val="1100"/>
              </a:spcBef>
              <a:spcAft>
                <a:spcPts val="0"/>
              </a:spcAft>
              <a:buNone/>
            </a:pPr>
            <a:r>
              <a:t/>
            </a:r>
            <a:endParaRPr b="1" sz="100"/>
          </a:p>
        </p:txBody>
      </p:sp>
      <p:sp>
        <p:nvSpPr>
          <p:cNvPr id="117" name="Google Shape;117;p13"/>
          <p:cNvSpPr/>
          <p:nvPr/>
        </p:nvSpPr>
        <p:spPr>
          <a:xfrm>
            <a:off x="7714974" y="2481661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FFD9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13"/>
          <p:cNvSpPr txBox="1"/>
          <p:nvPr/>
        </p:nvSpPr>
        <p:spPr>
          <a:xfrm>
            <a:off x="7742724" y="2510875"/>
            <a:ext cx="11838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Météo</a:t>
            </a:r>
            <a:endParaRPr sz="1000"/>
          </a:p>
        </p:txBody>
      </p:sp>
      <p:sp>
        <p:nvSpPr>
          <p:cNvPr id="119" name="Google Shape;119;p13"/>
          <p:cNvSpPr txBox="1"/>
          <p:nvPr/>
        </p:nvSpPr>
        <p:spPr>
          <a:xfrm rot="10800000">
            <a:off x="8261833" y="4258766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solidFill>
                  <a:schemeClr val="dk1"/>
                </a:solidFill>
              </a:rPr>
              <a:t>Météo</a:t>
            </a:r>
            <a:endParaRPr sz="1000">
              <a:solidFill>
                <a:schemeClr val="dk1"/>
              </a:solidFill>
            </a:endParaRPr>
          </a:p>
        </p:txBody>
      </p:sp>
      <p:sp>
        <p:nvSpPr>
          <p:cNvPr id="120" name="Google Shape;120;p13"/>
          <p:cNvSpPr txBox="1"/>
          <p:nvPr/>
        </p:nvSpPr>
        <p:spPr>
          <a:xfrm>
            <a:off x="7909424" y="2877611"/>
            <a:ext cx="118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/>
              <a:t>Hectopascal</a:t>
            </a:r>
            <a:endParaRPr b="1" sz="1100"/>
          </a:p>
        </p:txBody>
      </p:sp>
      <p:sp>
        <p:nvSpPr>
          <p:cNvPr id="121" name="Google Shape;121;p13"/>
          <p:cNvSpPr/>
          <p:nvPr/>
        </p:nvSpPr>
        <p:spPr>
          <a:xfrm>
            <a:off x="7714974" y="4647659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6D9EE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13"/>
          <p:cNvSpPr txBox="1"/>
          <p:nvPr/>
        </p:nvSpPr>
        <p:spPr>
          <a:xfrm>
            <a:off x="7742724" y="4676884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NSR</a:t>
            </a:r>
            <a:endParaRPr sz="1000"/>
          </a:p>
        </p:txBody>
      </p:sp>
      <p:sp>
        <p:nvSpPr>
          <p:cNvPr id="123" name="Google Shape;123;p13"/>
          <p:cNvSpPr txBox="1"/>
          <p:nvPr/>
        </p:nvSpPr>
        <p:spPr>
          <a:xfrm rot="10800000">
            <a:off x="8261833" y="6424763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solidFill>
                  <a:schemeClr val="dk1"/>
                </a:solidFill>
              </a:rPr>
              <a:t>NSR</a:t>
            </a:r>
            <a:endParaRPr sz="1000"/>
          </a:p>
        </p:txBody>
      </p:sp>
      <p:sp>
        <p:nvSpPr>
          <p:cNvPr id="124" name="Google Shape;124;p13"/>
          <p:cNvSpPr txBox="1"/>
          <p:nvPr/>
        </p:nvSpPr>
        <p:spPr>
          <a:xfrm>
            <a:off x="7909424" y="5043609"/>
            <a:ext cx="118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/>
              <a:t>Anémomètre</a:t>
            </a:r>
            <a:endParaRPr b="1" sz="1100"/>
          </a:p>
        </p:txBody>
      </p:sp>
      <p:cxnSp>
        <p:nvCxnSpPr>
          <p:cNvPr id="125" name="Google Shape;125;p13"/>
          <p:cNvCxnSpPr/>
          <p:nvPr/>
        </p:nvCxnSpPr>
        <p:spPr>
          <a:xfrm>
            <a:off x="296053" y="316850"/>
            <a:ext cx="102807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6" name="Google Shape;126;p13"/>
          <p:cNvCxnSpPr/>
          <p:nvPr/>
        </p:nvCxnSpPr>
        <p:spPr>
          <a:xfrm>
            <a:off x="374103" y="2483137"/>
            <a:ext cx="102807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7" name="Google Shape;127;p13"/>
          <p:cNvCxnSpPr/>
          <p:nvPr/>
        </p:nvCxnSpPr>
        <p:spPr>
          <a:xfrm>
            <a:off x="374103" y="4656738"/>
            <a:ext cx="102807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28" name="Google Shape;128;p13"/>
          <p:cNvSpPr/>
          <p:nvPr/>
        </p:nvSpPr>
        <p:spPr>
          <a:xfrm>
            <a:off x="9185080" y="4646871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p13"/>
          <p:cNvSpPr txBox="1"/>
          <p:nvPr/>
        </p:nvSpPr>
        <p:spPr>
          <a:xfrm>
            <a:off x="9212830" y="4676096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Film</a:t>
            </a:r>
            <a:endParaRPr sz="1000"/>
          </a:p>
        </p:txBody>
      </p:sp>
      <p:sp>
        <p:nvSpPr>
          <p:cNvPr id="130" name="Google Shape;130;p13"/>
          <p:cNvSpPr txBox="1"/>
          <p:nvPr/>
        </p:nvSpPr>
        <p:spPr>
          <a:xfrm rot="10800000">
            <a:off x="9731939" y="6423975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Film</a:t>
            </a:r>
            <a:endParaRPr sz="1000"/>
          </a:p>
        </p:txBody>
      </p:sp>
      <p:sp>
        <p:nvSpPr>
          <p:cNvPr id="131" name="Google Shape;131;p13"/>
          <p:cNvSpPr txBox="1"/>
          <p:nvPr/>
        </p:nvSpPr>
        <p:spPr>
          <a:xfrm>
            <a:off x="9455730" y="4890421"/>
            <a:ext cx="118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/>
              <a:t>The Aviator</a:t>
            </a:r>
            <a:endParaRPr b="1" sz="1100"/>
          </a:p>
        </p:txBody>
      </p:sp>
      <p:sp>
        <p:nvSpPr>
          <p:cNvPr id="132" name="Google Shape;132;p13"/>
          <p:cNvSpPr/>
          <p:nvPr/>
        </p:nvSpPr>
        <p:spPr>
          <a:xfrm>
            <a:off x="9189728" y="2483121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p13"/>
          <p:cNvSpPr txBox="1"/>
          <p:nvPr/>
        </p:nvSpPr>
        <p:spPr>
          <a:xfrm>
            <a:off x="9217478" y="2512346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Film</a:t>
            </a:r>
            <a:endParaRPr sz="1000"/>
          </a:p>
        </p:txBody>
      </p:sp>
      <p:sp>
        <p:nvSpPr>
          <p:cNvPr id="134" name="Google Shape;134;p13"/>
          <p:cNvSpPr txBox="1"/>
          <p:nvPr/>
        </p:nvSpPr>
        <p:spPr>
          <a:xfrm rot="10800000">
            <a:off x="9736587" y="4260225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Film</a:t>
            </a:r>
            <a:endParaRPr sz="1000"/>
          </a:p>
        </p:txBody>
      </p:sp>
      <p:sp>
        <p:nvSpPr>
          <p:cNvPr id="135" name="Google Shape;135;p13"/>
          <p:cNvSpPr txBox="1"/>
          <p:nvPr/>
        </p:nvSpPr>
        <p:spPr>
          <a:xfrm>
            <a:off x="9546678" y="2801796"/>
            <a:ext cx="118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/>
              <a:t>Top Gun</a:t>
            </a:r>
            <a:endParaRPr b="1" sz="1100"/>
          </a:p>
        </p:txBody>
      </p:sp>
      <p:sp>
        <p:nvSpPr>
          <p:cNvPr id="136" name="Google Shape;136;p13"/>
          <p:cNvSpPr/>
          <p:nvPr/>
        </p:nvSpPr>
        <p:spPr>
          <a:xfrm>
            <a:off x="9189728" y="323121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13"/>
          <p:cNvSpPr txBox="1"/>
          <p:nvPr/>
        </p:nvSpPr>
        <p:spPr>
          <a:xfrm>
            <a:off x="9217478" y="352346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Film</a:t>
            </a:r>
            <a:endParaRPr sz="1000"/>
          </a:p>
        </p:txBody>
      </p:sp>
      <p:sp>
        <p:nvSpPr>
          <p:cNvPr id="138" name="Google Shape;138;p13"/>
          <p:cNvSpPr txBox="1"/>
          <p:nvPr/>
        </p:nvSpPr>
        <p:spPr>
          <a:xfrm rot="10800000">
            <a:off x="9736587" y="2100225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Film</a:t>
            </a:r>
            <a:endParaRPr sz="1000"/>
          </a:p>
        </p:txBody>
      </p:sp>
      <p:sp>
        <p:nvSpPr>
          <p:cNvPr id="139" name="Google Shape;139;p13"/>
          <p:cNvSpPr txBox="1"/>
          <p:nvPr/>
        </p:nvSpPr>
        <p:spPr>
          <a:xfrm>
            <a:off x="9217475" y="642875"/>
            <a:ext cx="14400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/>
              <a:t>Les chevaliers du ciel</a:t>
            </a:r>
            <a:endParaRPr b="1" sz="1100"/>
          </a:p>
        </p:txBody>
      </p:sp>
      <p:sp>
        <p:nvSpPr>
          <p:cNvPr id="140" name="Google Shape;140;p13"/>
          <p:cNvSpPr txBox="1"/>
          <p:nvPr/>
        </p:nvSpPr>
        <p:spPr>
          <a:xfrm>
            <a:off x="1843100" y="360213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Histoire</a:t>
            </a:r>
            <a:endParaRPr sz="1000"/>
          </a:p>
        </p:txBody>
      </p:sp>
      <p:sp>
        <p:nvSpPr>
          <p:cNvPr id="141" name="Google Shape;141;p13"/>
          <p:cNvSpPr txBox="1"/>
          <p:nvPr/>
        </p:nvSpPr>
        <p:spPr>
          <a:xfrm>
            <a:off x="7703175" y="359825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Histoire</a:t>
            </a:r>
            <a:endParaRPr sz="1000"/>
          </a:p>
        </p:txBody>
      </p:sp>
      <p:sp>
        <p:nvSpPr>
          <p:cNvPr id="142" name="Google Shape;142;p13"/>
          <p:cNvSpPr txBox="1"/>
          <p:nvPr/>
        </p:nvSpPr>
        <p:spPr>
          <a:xfrm>
            <a:off x="4779513" y="422450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Histoire</a:t>
            </a:r>
            <a:endParaRPr sz="1000"/>
          </a:p>
        </p:txBody>
      </p:sp>
      <p:sp>
        <p:nvSpPr>
          <p:cNvPr id="143" name="Google Shape;143;p13"/>
          <p:cNvSpPr txBox="1"/>
          <p:nvPr/>
        </p:nvSpPr>
        <p:spPr>
          <a:xfrm>
            <a:off x="6517111" y="706250"/>
            <a:ext cx="118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/>
              <a:t>René fonck</a:t>
            </a:r>
            <a:endParaRPr b="1" sz="1100"/>
          </a:p>
        </p:txBody>
      </p:sp>
      <p:sp>
        <p:nvSpPr>
          <p:cNvPr id="144" name="Google Shape;144;p13"/>
          <p:cNvSpPr txBox="1"/>
          <p:nvPr/>
        </p:nvSpPr>
        <p:spPr>
          <a:xfrm>
            <a:off x="2010499" y="714375"/>
            <a:ext cx="118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/>
              <a:t>Baron rouge</a:t>
            </a:r>
            <a:endParaRPr b="1" sz="1100"/>
          </a:p>
        </p:txBody>
      </p:sp>
      <p:pic>
        <p:nvPicPr>
          <p:cNvPr id="145" name="Google Shape;145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06273" y="3410650"/>
            <a:ext cx="1300671" cy="4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87580" y="3410650"/>
            <a:ext cx="1246900" cy="6780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48317" y="3409975"/>
            <a:ext cx="1246900" cy="6780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37293" y="3425575"/>
            <a:ext cx="1043376" cy="7924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75843" y="3428238"/>
            <a:ext cx="1300675" cy="788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908239" y="3379665"/>
            <a:ext cx="1043375" cy="645397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13"/>
          <p:cNvSpPr txBox="1"/>
          <p:nvPr/>
        </p:nvSpPr>
        <p:spPr>
          <a:xfrm>
            <a:off x="1303400" y="330200"/>
            <a:ext cx="413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/>
              <a:t>1</a:t>
            </a:r>
            <a:endParaRPr b="1" sz="1200"/>
          </a:p>
        </p:txBody>
      </p:sp>
      <p:sp>
        <p:nvSpPr>
          <p:cNvPr id="152" name="Google Shape;152;p13"/>
          <p:cNvSpPr txBox="1"/>
          <p:nvPr/>
        </p:nvSpPr>
        <p:spPr>
          <a:xfrm>
            <a:off x="2832450" y="330200"/>
            <a:ext cx="413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/>
              <a:t>2</a:t>
            </a:r>
            <a:endParaRPr b="1" sz="1200"/>
          </a:p>
        </p:txBody>
      </p:sp>
      <p:sp>
        <p:nvSpPr>
          <p:cNvPr id="153" name="Google Shape;153;p13"/>
          <p:cNvSpPr txBox="1"/>
          <p:nvPr/>
        </p:nvSpPr>
        <p:spPr>
          <a:xfrm>
            <a:off x="4224375" y="330200"/>
            <a:ext cx="413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/>
              <a:t>3</a:t>
            </a:r>
            <a:endParaRPr b="1" sz="1200"/>
          </a:p>
        </p:txBody>
      </p:sp>
      <p:sp>
        <p:nvSpPr>
          <p:cNvPr id="154" name="Google Shape;154;p13"/>
          <p:cNvSpPr txBox="1"/>
          <p:nvPr/>
        </p:nvSpPr>
        <p:spPr>
          <a:xfrm>
            <a:off x="5731550" y="330200"/>
            <a:ext cx="413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/>
              <a:t>4</a:t>
            </a:r>
            <a:endParaRPr b="1" sz="1200"/>
          </a:p>
        </p:txBody>
      </p:sp>
      <p:sp>
        <p:nvSpPr>
          <p:cNvPr id="155" name="Google Shape;155;p13"/>
          <p:cNvSpPr txBox="1"/>
          <p:nvPr/>
        </p:nvSpPr>
        <p:spPr>
          <a:xfrm>
            <a:off x="7203400" y="330013"/>
            <a:ext cx="413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/>
              <a:t>5</a:t>
            </a:r>
            <a:endParaRPr b="1" sz="1200"/>
          </a:p>
        </p:txBody>
      </p:sp>
      <p:sp>
        <p:nvSpPr>
          <p:cNvPr id="156" name="Google Shape;156;p13"/>
          <p:cNvSpPr txBox="1"/>
          <p:nvPr/>
        </p:nvSpPr>
        <p:spPr>
          <a:xfrm>
            <a:off x="8734525" y="330188"/>
            <a:ext cx="413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/>
              <a:t>6</a:t>
            </a:r>
            <a:endParaRPr b="1" sz="1200"/>
          </a:p>
        </p:txBody>
      </p:sp>
      <p:sp>
        <p:nvSpPr>
          <p:cNvPr id="157" name="Google Shape;157;p13"/>
          <p:cNvSpPr txBox="1"/>
          <p:nvPr/>
        </p:nvSpPr>
        <p:spPr>
          <a:xfrm>
            <a:off x="1310300" y="2503825"/>
            <a:ext cx="413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/>
              <a:t>1</a:t>
            </a:r>
            <a:endParaRPr b="1" sz="1200"/>
          </a:p>
        </p:txBody>
      </p:sp>
      <p:sp>
        <p:nvSpPr>
          <p:cNvPr id="158" name="Google Shape;158;p13"/>
          <p:cNvSpPr txBox="1"/>
          <p:nvPr/>
        </p:nvSpPr>
        <p:spPr>
          <a:xfrm>
            <a:off x="2839350" y="2503825"/>
            <a:ext cx="413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/>
              <a:t>2</a:t>
            </a:r>
            <a:endParaRPr b="1" sz="1200"/>
          </a:p>
        </p:txBody>
      </p:sp>
      <p:sp>
        <p:nvSpPr>
          <p:cNvPr id="159" name="Google Shape;159;p13"/>
          <p:cNvSpPr txBox="1"/>
          <p:nvPr/>
        </p:nvSpPr>
        <p:spPr>
          <a:xfrm>
            <a:off x="4231275" y="2503825"/>
            <a:ext cx="413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/>
              <a:t>3</a:t>
            </a:r>
            <a:endParaRPr b="1" sz="1200"/>
          </a:p>
        </p:txBody>
      </p:sp>
      <p:sp>
        <p:nvSpPr>
          <p:cNvPr id="160" name="Google Shape;160;p13"/>
          <p:cNvSpPr txBox="1"/>
          <p:nvPr/>
        </p:nvSpPr>
        <p:spPr>
          <a:xfrm>
            <a:off x="5738450" y="2503825"/>
            <a:ext cx="413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/>
              <a:t>4</a:t>
            </a:r>
            <a:endParaRPr b="1" sz="1200"/>
          </a:p>
        </p:txBody>
      </p:sp>
      <p:sp>
        <p:nvSpPr>
          <p:cNvPr id="161" name="Google Shape;161;p13"/>
          <p:cNvSpPr txBox="1"/>
          <p:nvPr/>
        </p:nvSpPr>
        <p:spPr>
          <a:xfrm>
            <a:off x="7210300" y="2503638"/>
            <a:ext cx="413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/>
              <a:t>5</a:t>
            </a:r>
            <a:endParaRPr b="1" sz="1200"/>
          </a:p>
        </p:txBody>
      </p:sp>
      <p:sp>
        <p:nvSpPr>
          <p:cNvPr id="162" name="Google Shape;162;p13"/>
          <p:cNvSpPr txBox="1"/>
          <p:nvPr/>
        </p:nvSpPr>
        <p:spPr>
          <a:xfrm>
            <a:off x="8741425" y="2503813"/>
            <a:ext cx="413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/>
              <a:t>6</a:t>
            </a:r>
            <a:endParaRPr b="1" sz="1200"/>
          </a:p>
        </p:txBody>
      </p:sp>
      <p:sp>
        <p:nvSpPr>
          <p:cNvPr id="163" name="Google Shape;163;p13"/>
          <p:cNvSpPr txBox="1"/>
          <p:nvPr/>
        </p:nvSpPr>
        <p:spPr>
          <a:xfrm>
            <a:off x="1309700" y="4646550"/>
            <a:ext cx="413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/>
              <a:t>1</a:t>
            </a:r>
            <a:endParaRPr b="1" sz="1200"/>
          </a:p>
        </p:txBody>
      </p:sp>
      <p:sp>
        <p:nvSpPr>
          <p:cNvPr id="164" name="Google Shape;164;p13"/>
          <p:cNvSpPr txBox="1"/>
          <p:nvPr/>
        </p:nvSpPr>
        <p:spPr>
          <a:xfrm>
            <a:off x="2838750" y="4646550"/>
            <a:ext cx="413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/>
              <a:t>2</a:t>
            </a:r>
            <a:endParaRPr b="1" sz="1200"/>
          </a:p>
        </p:txBody>
      </p:sp>
      <p:sp>
        <p:nvSpPr>
          <p:cNvPr id="165" name="Google Shape;165;p13"/>
          <p:cNvSpPr txBox="1"/>
          <p:nvPr/>
        </p:nvSpPr>
        <p:spPr>
          <a:xfrm>
            <a:off x="4230675" y="4646550"/>
            <a:ext cx="413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/>
              <a:t>3</a:t>
            </a:r>
            <a:endParaRPr b="1" sz="1200"/>
          </a:p>
        </p:txBody>
      </p:sp>
      <p:sp>
        <p:nvSpPr>
          <p:cNvPr id="166" name="Google Shape;166;p13"/>
          <p:cNvSpPr txBox="1"/>
          <p:nvPr/>
        </p:nvSpPr>
        <p:spPr>
          <a:xfrm>
            <a:off x="5737850" y="4646550"/>
            <a:ext cx="413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/>
              <a:t>4</a:t>
            </a:r>
            <a:endParaRPr b="1" sz="1200"/>
          </a:p>
        </p:txBody>
      </p:sp>
      <p:sp>
        <p:nvSpPr>
          <p:cNvPr id="167" name="Google Shape;167;p13"/>
          <p:cNvSpPr txBox="1"/>
          <p:nvPr/>
        </p:nvSpPr>
        <p:spPr>
          <a:xfrm>
            <a:off x="7209700" y="4646363"/>
            <a:ext cx="413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/>
              <a:t>5</a:t>
            </a:r>
            <a:endParaRPr b="1" sz="1200"/>
          </a:p>
        </p:txBody>
      </p:sp>
      <p:sp>
        <p:nvSpPr>
          <p:cNvPr id="168" name="Google Shape;168;p13"/>
          <p:cNvSpPr txBox="1"/>
          <p:nvPr/>
        </p:nvSpPr>
        <p:spPr>
          <a:xfrm>
            <a:off x="8740825" y="4646538"/>
            <a:ext cx="413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/>
              <a:t>6</a:t>
            </a:r>
            <a:endParaRPr b="1" sz="1200"/>
          </a:p>
        </p:txBody>
      </p:sp>
      <p:sp>
        <p:nvSpPr>
          <p:cNvPr id="169" name="Google Shape;169;p13"/>
          <p:cNvSpPr txBox="1"/>
          <p:nvPr/>
        </p:nvSpPr>
        <p:spPr>
          <a:xfrm>
            <a:off x="10183300" y="336725"/>
            <a:ext cx="413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/>
              <a:t>1</a:t>
            </a:r>
            <a:endParaRPr b="1" sz="1200"/>
          </a:p>
        </p:txBody>
      </p:sp>
      <p:sp>
        <p:nvSpPr>
          <p:cNvPr id="170" name="Google Shape;170;p13"/>
          <p:cNvSpPr txBox="1"/>
          <p:nvPr/>
        </p:nvSpPr>
        <p:spPr>
          <a:xfrm>
            <a:off x="10189325" y="2491800"/>
            <a:ext cx="413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/>
              <a:t>2</a:t>
            </a:r>
            <a:endParaRPr b="1" sz="1200"/>
          </a:p>
        </p:txBody>
      </p:sp>
      <p:sp>
        <p:nvSpPr>
          <p:cNvPr id="171" name="Google Shape;171;p13"/>
          <p:cNvSpPr txBox="1"/>
          <p:nvPr/>
        </p:nvSpPr>
        <p:spPr>
          <a:xfrm>
            <a:off x="10219800" y="4646875"/>
            <a:ext cx="413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/>
              <a:t>3</a:t>
            </a:r>
            <a:endParaRPr b="1" sz="1200"/>
          </a:p>
        </p:txBody>
      </p:sp>
      <p:pic>
        <p:nvPicPr>
          <p:cNvPr id="172" name="Google Shape;172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18850" y="1050400"/>
            <a:ext cx="1043375" cy="9575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1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167100" y="1126600"/>
            <a:ext cx="718170" cy="957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1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453813" y="1155575"/>
            <a:ext cx="1114425" cy="857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13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5112676" y="1135150"/>
            <a:ext cx="718175" cy="10021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13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6659047" y="1145350"/>
            <a:ext cx="718175" cy="1056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13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7888102" y="1201111"/>
            <a:ext cx="1114425" cy="9446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13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9663225" y="979813"/>
            <a:ext cx="809700" cy="1214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13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9538826" y="3097625"/>
            <a:ext cx="809700" cy="12172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13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9446300" y="5196000"/>
            <a:ext cx="926845" cy="1325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13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3595288" y="5345713"/>
            <a:ext cx="748050" cy="11755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13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2155050" y="5369188"/>
            <a:ext cx="718175" cy="11285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13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505375" y="5345725"/>
            <a:ext cx="1114425" cy="896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13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4836277" y="5426021"/>
            <a:ext cx="1246900" cy="8785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13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6418062" y="5308113"/>
            <a:ext cx="1114425" cy="1114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13"/>
          <p:cNvPicPr preferRelativeResize="0"/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7905920" y="5364650"/>
            <a:ext cx="1043375" cy="11166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4"/>
          <p:cNvSpPr/>
          <p:nvPr/>
        </p:nvSpPr>
        <p:spPr>
          <a:xfrm>
            <a:off x="338975" y="318425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93C47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p14"/>
          <p:cNvSpPr txBox="1"/>
          <p:nvPr/>
        </p:nvSpPr>
        <p:spPr>
          <a:xfrm>
            <a:off x="366725" y="348513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Aéronefs</a:t>
            </a:r>
            <a:endParaRPr sz="1000"/>
          </a:p>
        </p:txBody>
      </p:sp>
      <p:sp>
        <p:nvSpPr>
          <p:cNvPr id="193" name="Google Shape;193;p14"/>
          <p:cNvSpPr txBox="1"/>
          <p:nvPr/>
        </p:nvSpPr>
        <p:spPr>
          <a:xfrm rot="10800000">
            <a:off x="885834" y="2095529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>
                <a:solidFill>
                  <a:schemeClr val="dk1"/>
                </a:solidFill>
              </a:rPr>
              <a:t>Aéronefs</a:t>
            </a:r>
            <a:endParaRPr sz="1000"/>
          </a:p>
        </p:txBody>
      </p:sp>
      <p:sp>
        <p:nvSpPr>
          <p:cNvPr id="194" name="Google Shape;194;p14"/>
          <p:cNvSpPr txBox="1"/>
          <p:nvPr/>
        </p:nvSpPr>
        <p:spPr>
          <a:xfrm>
            <a:off x="238175" y="718875"/>
            <a:ext cx="16416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/>
              <a:t>Avion</a:t>
            </a:r>
            <a:endParaRPr b="1" sz="1100"/>
          </a:p>
        </p:txBody>
      </p:sp>
      <p:sp>
        <p:nvSpPr>
          <p:cNvPr id="195" name="Google Shape;195;p14"/>
          <p:cNvSpPr/>
          <p:nvPr/>
        </p:nvSpPr>
        <p:spPr>
          <a:xfrm>
            <a:off x="338975" y="2482061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C27BA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6" name="Google Shape;196;p14"/>
          <p:cNvSpPr txBox="1"/>
          <p:nvPr/>
        </p:nvSpPr>
        <p:spPr>
          <a:xfrm>
            <a:off x="366725" y="2511286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Anglais</a:t>
            </a:r>
            <a:endParaRPr sz="1000"/>
          </a:p>
        </p:txBody>
      </p:sp>
      <p:sp>
        <p:nvSpPr>
          <p:cNvPr id="197" name="Google Shape;197;p14"/>
          <p:cNvSpPr txBox="1"/>
          <p:nvPr/>
        </p:nvSpPr>
        <p:spPr>
          <a:xfrm rot="10800000">
            <a:off x="885834" y="4259166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Anglais</a:t>
            </a:r>
            <a:endParaRPr sz="1000"/>
          </a:p>
        </p:txBody>
      </p:sp>
      <p:sp>
        <p:nvSpPr>
          <p:cNvPr id="198" name="Google Shape;198;p14"/>
          <p:cNvSpPr txBox="1"/>
          <p:nvPr/>
        </p:nvSpPr>
        <p:spPr>
          <a:xfrm>
            <a:off x="762025" y="2878011"/>
            <a:ext cx="118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/>
              <a:t>Roll</a:t>
            </a:r>
            <a:endParaRPr b="1" sz="1100"/>
          </a:p>
        </p:txBody>
      </p:sp>
      <p:sp>
        <p:nvSpPr>
          <p:cNvPr id="199" name="Google Shape;199;p14"/>
          <p:cNvSpPr/>
          <p:nvPr/>
        </p:nvSpPr>
        <p:spPr>
          <a:xfrm>
            <a:off x="338975" y="4648059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E6913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p14"/>
          <p:cNvSpPr txBox="1"/>
          <p:nvPr/>
        </p:nvSpPr>
        <p:spPr>
          <a:xfrm>
            <a:off x="366725" y="4677275"/>
            <a:ext cx="11838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Aérodynamique</a:t>
            </a:r>
            <a:endParaRPr sz="1000"/>
          </a:p>
        </p:txBody>
      </p:sp>
      <p:sp>
        <p:nvSpPr>
          <p:cNvPr id="201" name="Google Shape;201;p14"/>
          <p:cNvSpPr txBox="1"/>
          <p:nvPr/>
        </p:nvSpPr>
        <p:spPr>
          <a:xfrm rot="10800000">
            <a:off x="543821" y="6425175"/>
            <a:ext cx="1151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>
                <a:solidFill>
                  <a:schemeClr val="dk1"/>
                </a:solidFill>
              </a:rPr>
              <a:t>Aérodynamique</a:t>
            </a:r>
            <a:endParaRPr sz="1000"/>
          </a:p>
        </p:txBody>
      </p:sp>
      <p:sp>
        <p:nvSpPr>
          <p:cNvPr id="202" name="Google Shape;202;p14"/>
          <p:cNvSpPr txBox="1"/>
          <p:nvPr/>
        </p:nvSpPr>
        <p:spPr>
          <a:xfrm>
            <a:off x="533425" y="5044009"/>
            <a:ext cx="118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/>
              <a:t> Trainée</a:t>
            </a:r>
            <a:endParaRPr b="1"/>
          </a:p>
        </p:txBody>
      </p:sp>
      <p:cxnSp>
        <p:nvCxnSpPr>
          <p:cNvPr id="203" name="Google Shape;203;p14"/>
          <p:cNvCxnSpPr/>
          <p:nvPr/>
        </p:nvCxnSpPr>
        <p:spPr>
          <a:xfrm>
            <a:off x="138275" y="316850"/>
            <a:ext cx="102807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04" name="Google Shape;204;p14"/>
          <p:cNvCxnSpPr/>
          <p:nvPr/>
        </p:nvCxnSpPr>
        <p:spPr>
          <a:xfrm>
            <a:off x="296050" y="2483137"/>
            <a:ext cx="102807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05" name="Google Shape;205;p14"/>
          <p:cNvCxnSpPr/>
          <p:nvPr/>
        </p:nvCxnSpPr>
        <p:spPr>
          <a:xfrm>
            <a:off x="296050" y="4656738"/>
            <a:ext cx="102807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06" name="Google Shape;206;p14"/>
          <p:cNvSpPr/>
          <p:nvPr/>
        </p:nvSpPr>
        <p:spPr>
          <a:xfrm>
            <a:off x="1778975" y="340724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93C47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14"/>
          <p:cNvSpPr txBox="1"/>
          <p:nvPr/>
        </p:nvSpPr>
        <p:spPr>
          <a:xfrm>
            <a:off x="1806725" y="369949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Aéronefs</a:t>
            </a:r>
            <a:endParaRPr sz="1000"/>
          </a:p>
        </p:txBody>
      </p:sp>
      <p:sp>
        <p:nvSpPr>
          <p:cNvPr id="208" name="Google Shape;208;p14"/>
          <p:cNvSpPr txBox="1"/>
          <p:nvPr/>
        </p:nvSpPr>
        <p:spPr>
          <a:xfrm rot="10800000">
            <a:off x="2325834" y="2117828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solidFill>
                  <a:schemeClr val="dk1"/>
                </a:solidFill>
              </a:rPr>
              <a:t>Aéronefs</a:t>
            </a:r>
            <a:endParaRPr sz="1000"/>
          </a:p>
        </p:txBody>
      </p:sp>
      <p:sp>
        <p:nvSpPr>
          <p:cNvPr id="209" name="Google Shape;209;p14"/>
          <p:cNvSpPr txBox="1"/>
          <p:nvPr/>
        </p:nvSpPr>
        <p:spPr>
          <a:xfrm>
            <a:off x="2007575" y="714000"/>
            <a:ext cx="1695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/>
              <a:t>Montgolfière</a:t>
            </a:r>
            <a:endParaRPr b="1" sz="1100"/>
          </a:p>
        </p:txBody>
      </p:sp>
      <p:sp>
        <p:nvSpPr>
          <p:cNvPr id="210" name="Google Shape;210;p14"/>
          <p:cNvSpPr/>
          <p:nvPr/>
        </p:nvSpPr>
        <p:spPr>
          <a:xfrm>
            <a:off x="1778975" y="2504360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C27BA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p14"/>
          <p:cNvSpPr txBox="1"/>
          <p:nvPr/>
        </p:nvSpPr>
        <p:spPr>
          <a:xfrm>
            <a:off x="1806725" y="2533585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Anglais</a:t>
            </a:r>
            <a:endParaRPr sz="1000"/>
          </a:p>
        </p:txBody>
      </p:sp>
      <p:sp>
        <p:nvSpPr>
          <p:cNvPr id="212" name="Google Shape;212;p14"/>
          <p:cNvSpPr txBox="1"/>
          <p:nvPr/>
        </p:nvSpPr>
        <p:spPr>
          <a:xfrm rot="10800000">
            <a:off x="2325834" y="4281464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Anglais</a:t>
            </a:r>
            <a:endParaRPr sz="1000"/>
          </a:p>
        </p:txBody>
      </p:sp>
      <p:sp>
        <p:nvSpPr>
          <p:cNvPr id="213" name="Google Shape;213;p14"/>
          <p:cNvSpPr txBox="1"/>
          <p:nvPr/>
        </p:nvSpPr>
        <p:spPr>
          <a:xfrm>
            <a:off x="2278225" y="2900310"/>
            <a:ext cx="118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/>
              <a:t>Yaw</a:t>
            </a:r>
            <a:endParaRPr b="1" sz="1100"/>
          </a:p>
        </p:txBody>
      </p:sp>
      <p:sp>
        <p:nvSpPr>
          <p:cNvPr id="214" name="Google Shape;214;p14"/>
          <p:cNvSpPr/>
          <p:nvPr/>
        </p:nvSpPr>
        <p:spPr>
          <a:xfrm>
            <a:off x="1778975" y="4670358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E6913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5" name="Google Shape;215;p14"/>
          <p:cNvSpPr txBox="1"/>
          <p:nvPr/>
        </p:nvSpPr>
        <p:spPr>
          <a:xfrm>
            <a:off x="1806725" y="4699575"/>
            <a:ext cx="11139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Aérodynamique</a:t>
            </a:r>
            <a:endParaRPr sz="1000"/>
          </a:p>
        </p:txBody>
      </p:sp>
      <p:sp>
        <p:nvSpPr>
          <p:cNvPr id="216" name="Google Shape;216;p14"/>
          <p:cNvSpPr txBox="1"/>
          <p:nvPr/>
        </p:nvSpPr>
        <p:spPr>
          <a:xfrm rot="10800000">
            <a:off x="2001521" y="6447450"/>
            <a:ext cx="11340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>
                <a:solidFill>
                  <a:schemeClr val="dk1"/>
                </a:solidFill>
              </a:rPr>
              <a:t>Aérodynamique</a:t>
            </a:r>
            <a:endParaRPr sz="1000"/>
          </a:p>
        </p:txBody>
      </p:sp>
      <p:sp>
        <p:nvSpPr>
          <p:cNvPr id="217" name="Google Shape;217;p14"/>
          <p:cNvSpPr txBox="1"/>
          <p:nvPr/>
        </p:nvSpPr>
        <p:spPr>
          <a:xfrm>
            <a:off x="1973425" y="5066308"/>
            <a:ext cx="118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/>
              <a:t>Portance</a:t>
            </a:r>
            <a:endParaRPr b="1" sz="1100"/>
          </a:p>
        </p:txBody>
      </p:sp>
      <p:sp>
        <p:nvSpPr>
          <p:cNvPr id="218" name="Google Shape;218;p14"/>
          <p:cNvSpPr/>
          <p:nvPr/>
        </p:nvSpPr>
        <p:spPr>
          <a:xfrm>
            <a:off x="3218975" y="316850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93C47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p14"/>
          <p:cNvSpPr txBox="1"/>
          <p:nvPr/>
        </p:nvSpPr>
        <p:spPr>
          <a:xfrm>
            <a:off x="3246725" y="346075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Aéronefs</a:t>
            </a:r>
            <a:endParaRPr sz="1000"/>
          </a:p>
        </p:txBody>
      </p:sp>
      <p:sp>
        <p:nvSpPr>
          <p:cNvPr id="220" name="Google Shape;220;p14"/>
          <p:cNvSpPr txBox="1"/>
          <p:nvPr/>
        </p:nvSpPr>
        <p:spPr>
          <a:xfrm rot="10800000">
            <a:off x="3765834" y="2093954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solidFill>
                  <a:schemeClr val="dk1"/>
                </a:solidFill>
              </a:rPr>
              <a:t>Aéronefs</a:t>
            </a:r>
            <a:endParaRPr sz="1000"/>
          </a:p>
        </p:txBody>
      </p:sp>
      <p:sp>
        <p:nvSpPr>
          <p:cNvPr id="221" name="Google Shape;221;p14"/>
          <p:cNvSpPr txBox="1"/>
          <p:nvPr/>
        </p:nvSpPr>
        <p:spPr>
          <a:xfrm>
            <a:off x="3280725" y="714000"/>
            <a:ext cx="118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/>
              <a:t>Fusée</a:t>
            </a:r>
            <a:r>
              <a:rPr b="1" lang="fr" sz="1100"/>
              <a:t> </a:t>
            </a:r>
            <a:endParaRPr b="1" sz="1100"/>
          </a:p>
        </p:txBody>
      </p:sp>
      <p:sp>
        <p:nvSpPr>
          <p:cNvPr id="222" name="Google Shape;222;p14"/>
          <p:cNvSpPr/>
          <p:nvPr/>
        </p:nvSpPr>
        <p:spPr>
          <a:xfrm>
            <a:off x="3218975" y="2480486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C27BA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3" name="Google Shape;223;p14"/>
          <p:cNvSpPr txBox="1"/>
          <p:nvPr/>
        </p:nvSpPr>
        <p:spPr>
          <a:xfrm>
            <a:off x="3246725" y="2509711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Anglais</a:t>
            </a:r>
            <a:endParaRPr sz="1000"/>
          </a:p>
        </p:txBody>
      </p:sp>
      <p:sp>
        <p:nvSpPr>
          <p:cNvPr id="224" name="Google Shape;224;p14"/>
          <p:cNvSpPr txBox="1"/>
          <p:nvPr/>
        </p:nvSpPr>
        <p:spPr>
          <a:xfrm rot="10800000">
            <a:off x="3765834" y="4257591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Anglais</a:t>
            </a:r>
            <a:endParaRPr sz="1000"/>
          </a:p>
        </p:txBody>
      </p:sp>
      <p:sp>
        <p:nvSpPr>
          <p:cNvPr id="225" name="Google Shape;225;p14"/>
          <p:cNvSpPr txBox="1"/>
          <p:nvPr/>
        </p:nvSpPr>
        <p:spPr>
          <a:xfrm>
            <a:off x="3718225" y="2876436"/>
            <a:ext cx="118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/>
              <a:t>Pitch</a:t>
            </a:r>
            <a:endParaRPr b="1" sz="1100"/>
          </a:p>
        </p:txBody>
      </p:sp>
      <p:sp>
        <p:nvSpPr>
          <p:cNvPr id="226" name="Google Shape;226;p14"/>
          <p:cNvSpPr/>
          <p:nvPr/>
        </p:nvSpPr>
        <p:spPr>
          <a:xfrm>
            <a:off x="3218975" y="4646484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E6913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14"/>
          <p:cNvSpPr txBox="1"/>
          <p:nvPr/>
        </p:nvSpPr>
        <p:spPr>
          <a:xfrm>
            <a:off x="3246725" y="4675700"/>
            <a:ext cx="11139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>
                <a:solidFill>
                  <a:schemeClr val="dk1"/>
                </a:solidFill>
              </a:rPr>
              <a:t>Aérodynamique</a:t>
            </a:r>
            <a:endParaRPr sz="1000"/>
          </a:p>
        </p:txBody>
      </p:sp>
      <p:sp>
        <p:nvSpPr>
          <p:cNvPr id="228" name="Google Shape;228;p14"/>
          <p:cNvSpPr txBox="1"/>
          <p:nvPr/>
        </p:nvSpPr>
        <p:spPr>
          <a:xfrm rot="10800000">
            <a:off x="3347920" y="6423600"/>
            <a:ext cx="12276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>
                <a:solidFill>
                  <a:schemeClr val="dk1"/>
                </a:solidFill>
              </a:rPr>
              <a:t>Aérodynamique</a:t>
            </a:r>
            <a:endParaRPr sz="1000"/>
          </a:p>
        </p:txBody>
      </p:sp>
      <p:sp>
        <p:nvSpPr>
          <p:cNvPr id="229" name="Google Shape;229;p14"/>
          <p:cNvSpPr txBox="1"/>
          <p:nvPr/>
        </p:nvSpPr>
        <p:spPr>
          <a:xfrm>
            <a:off x="3413425" y="5042434"/>
            <a:ext cx="118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/>
              <a:t>Poids</a:t>
            </a:r>
            <a:endParaRPr b="1" sz="1100"/>
          </a:p>
        </p:txBody>
      </p:sp>
      <p:sp>
        <p:nvSpPr>
          <p:cNvPr id="230" name="Google Shape;230;p14"/>
          <p:cNvSpPr/>
          <p:nvPr/>
        </p:nvSpPr>
        <p:spPr>
          <a:xfrm>
            <a:off x="4658975" y="339149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93C47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1" name="Google Shape;231;p14"/>
          <p:cNvSpPr txBox="1"/>
          <p:nvPr/>
        </p:nvSpPr>
        <p:spPr>
          <a:xfrm>
            <a:off x="4686725" y="368374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Aéronefs</a:t>
            </a:r>
            <a:endParaRPr sz="1000"/>
          </a:p>
        </p:txBody>
      </p:sp>
      <p:sp>
        <p:nvSpPr>
          <p:cNvPr id="232" name="Google Shape;232;p14"/>
          <p:cNvSpPr txBox="1"/>
          <p:nvPr/>
        </p:nvSpPr>
        <p:spPr>
          <a:xfrm rot="10800000">
            <a:off x="5205834" y="2116253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solidFill>
                  <a:schemeClr val="dk1"/>
                </a:solidFill>
              </a:rPr>
              <a:t>Aéronefs</a:t>
            </a:r>
            <a:endParaRPr sz="1000"/>
          </a:p>
        </p:txBody>
      </p:sp>
      <p:sp>
        <p:nvSpPr>
          <p:cNvPr id="233" name="Google Shape;233;p14"/>
          <p:cNvSpPr txBox="1"/>
          <p:nvPr/>
        </p:nvSpPr>
        <p:spPr>
          <a:xfrm>
            <a:off x="4964553" y="758600"/>
            <a:ext cx="9345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/>
              <a:t>Dirigeable</a:t>
            </a:r>
            <a:endParaRPr b="1" sz="1100"/>
          </a:p>
        </p:txBody>
      </p:sp>
      <p:sp>
        <p:nvSpPr>
          <p:cNvPr id="234" name="Google Shape;234;p14"/>
          <p:cNvSpPr/>
          <p:nvPr/>
        </p:nvSpPr>
        <p:spPr>
          <a:xfrm>
            <a:off x="4658975" y="2502785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C27BA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5" name="Google Shape;235;p14"/>
          <p:cNvSpPr txBox="1"/>
          <p:nvPr/>
        </p:nvSpPr>
        <p:spPr>
          <a:xfrm>
            <a:off x="4686725" y="2532010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Anglais</a:t>
            </a:r>
            <a:endParaRPr sz="1000"/>
          </a:p>
        </p:txBody>
      </p:sp>
      <p:sp>
        <p:nvSpPr>
          <p:cNvPr id="236" name="Google Shape;236;p14"/>
          <p:cNvSpPr txBox="1"/>
          <p:nvPr/>
        </p:nvSpPr>
        <p:spPr>
          <a:xfrm rot="10800000">
            <a:off x="5205834" y="4279889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Anglais</a:t>
            </a:r>
            <a:endParaRPr sz="1000"/>
          </a:p>
        </p:txBody>
      </p:sp>
      <p:sp>
        <p:nvSpPr>
          <p:cNvPr id="237" name="Google Shape;237;p14"/>
          <p:cNvSpPr txBox="1"/>
          <p:nvPr/>
        </p:nvSpPr>
        <p:spPr>
          <a:xfrm>
            <a:off x="5005825" y="2898735"/>
            <a:ext cx="118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/>
              <a:t>Aileron</a:t>
            </a:r>
            <a:endParaRPr b="1" sz="1100"/>
          </a:p>
        </p:txBody>
      </p:sp>
      <p:sp>
        <p:nvSpPr>
          <p:cNvPr id="238" name="Google Shape;238;p14"/>
          <p:cNvSpPr/>
          <p:nvPr/>
        </p:nvSpPr>
        <p:spPr>
          <a:xfrm>
            <a:off x="4658975" y="4668783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E6913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9" name="Google Shape;239;p14"/>
          <p:cNvSpPr txBox="1"/>
          <p:nvPr/>
        </p:nvSpPr>
        <p:spPr>
          <a:xfrm>
            <a:off x="4686725" y="4698000"/>
            <a:ext cx="12276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>
                <a:solidFill>
                  <a:schemeClr val="dk1"/>
                </a:solidFill>
              </a:rPr>
              <a:t>Aérodynamique</a:t>
            </a:r>
            <a:endParaRPr sz="1000"/>
          </a:p>
        </p:txBody>
      </p:sp>
      <p:sp>
        <p:nvSpPr>
          <p:cNvPr id="240" name="Google Shape;240;p14"/>
          <p:cNvSpPr txBox="1"/>
          <p:nvPr/>
        </p:nvSpPr>
        <p:spPr>
          <a:xfrm rot="10800000">
            <a:off x="4756120" y="6445875"/>
            <a:ext cx="12594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>
                <a:solidFill>
                  <a:schemeClr val="dk1"/>
                </a:solidFill>
              </a:rPr>
              <a:t>Aérodynamique</a:t>
            </a:r>
            <a:endParaRPr sz="1000"/>
          </a:p>
        </p:txBody>
      </p:sp>
      <p:sp>
        <p:nvSpPr>
          <p:cNvPr id="241" name="Google Shape;241;p14"/>
          <p:cNvSpPr txBox="1"/>
          <p:nvPr/>
        </p:nvSpPr>
        <p:spPr>
          <a:xfrm>
            <a:off x="4853425" y="5064733"/>
            <a:ext cx="118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/>
              <a:t>Tractions</a:t>
            </a:r>
            <a:endParaRPr b="1" sz="1100"/>
          </a:p>
        </p:txBody>
      </p:sp>
      <p:sp>
        <p:nvSpPr>
          <p:cNvPr id="242" name="Google Shape;242;p14"/>
          <p:cNvSpPr/>
          <p:nvPr/>
        </p:nvSpPr>
        <p:spPr>
          <a:xfrm>
            <a:off x="6098975" y="306088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93C47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3" name="Google Shape;243;p14"/>
          <p:cNvSpPr txBox="1"/>
          <p:nvPr/>
        </p:nvSpPr>
        <p:spPr>
          <a:xfrm>
            <a:off x="6126725" y="335313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Aéronefs</a:t>
            </a:r>
            <a:endParaRPr sz="1000"/>
          </a:p>
        </p:txBody>
      </p:sp>
      <p:sp>
        <p:nvSpPr>
          <p:cNvPr id="244" name="Google Shape;244;p14"/>
          <p:cNvSpPr txBox="1"/>
          <p:nvPr/>
        </p:nvSpPr>
        <p:spPr>
          <a:xfrm rot="10800000">
            <a:off x="6645834" y="2083192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>
                <a:solidFill>
                  <a:schemeClr val="dk1"/>
                </a:solidFill>
              </a:rPr>
              <a:t>Aéronefs</a:t>
            </a:r>
            <a:endParaRPr sz="1000"/>
          </a:p>
        </p:txBody>
      </p:sp>
      <p:sp>
        <p:nvSpPr>
          <p:cNvPr id="245" name="Google Shape;245;p14"/>
          <p:cNvSpPr txBox="1"/>
          <p:nvPr/>
        </p:nvSpPr>
        <p:spPr>
          <a:xfrm>
            <a:off x="6227075" y="758588"/>
            <a:ext cx="118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/>
              <a:t>Planeurs</a:t>
            </a:r>
            <a:endParaRPr b="1" sz="1100"/>
          </a:p>
        </p:txBody>
      </p:sp>
      <p:sp>
        <p:nvSpPr>
          <p:cNvPr id="246" name="Google Shape;246;p14"/>
          <p:cNvSpPr/>
          <p:nvPr/>
        </p:nvSpPr>
        <p:spPr>
          <a:xfrm>
            <a:off x="6098975" y="2469724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C27BA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p14"/>
          <p:cNvSpPr txBox="1"/>
          <p:nvPr/>
        </p:nvSpPr>
        <p:spPr>
          <a:xfrm>
            <a:off x="6126725" y="2498949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Anglais</a:t>
            </a:r>
            <a:endParaRPr sz="1000"/>
          </a:p>
        </p:txBody>
      </p:sp>
      <p:sp>
        <p:nvSpPr>
          <p:cNvPr id="248" name="Google Shape;248;p14"/>
          <p:cNvSpPr txBox="1"/>
          <p:nvPr/>
        </p:nvSpPr>
        <p:spPr>
          <a:xfrm rot="10800000">
            <a:off x="6645834" y="4246828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Anglais</a:t>
            </a:r>
            <a:endParaRPr sz="1000"/>
          </a:p>
        </p:txBody>
      </p:sp>
      <p:sp>
        <p:nvSpPr>
          <p:cNvPr id="249" name="Google Shape;249;p14"/>
          <p:cNvSpPr txBox="1"/>
          <p:nvPr/>
        </p:nvSpPr>
        <p:spPr>
          <a:xfrm>
            <a:off x="6293425" y="2865674"/>
            <a:ext cx="118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/>
              <a:t>Leading Gear</a:t>
            </a:r>
            <a:endParaRPr b="1" sz="1100"/>
          </a:p>
        </p:txBody>
      </p:sp>
      <p:sp>
        <p:nvSpPr>
          <p:cNvPr id="250" name="Google Shape;250;p14"/>
          <p:cNvSpPr/>
          <p:nvPr/>
        </p:nvSpPr>
        <p:spPr>
          <a:xfrm>
            <a:off x="6112850" y="4661472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E6913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1" name="Google Shape;251;p14"/>
          <p:cNvSpPr txBox="1"/>
          <p:nvPr/>
        </p:nvSpPr>
        <p:spPr>
          <a:xfrm>
            <a:off x="6126725" y="4664950"/>
            <a:ext cx="1151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>
                <a:solidFill>
                  <a:schemeClr val="dk1"/>
                </a:solidFill>
              </a:rPr>
              <a:t>Aérodynamique</a:t>
            </a:r>
            <a:endParaRPr sz="1000"/>
          </a:p>
        </p:txBody>
      </p:sp>
      <p:sp>
        <p:nvSpPr>
          <p:cNvPr id="252" name="Google Shape;252;p14"/>
          <p:cNvSpPr txBox="1"/>
          <p:nvPr/>
        </p:nvSpPr>
        <p:spPr>
          <a:xfrm rot="10800000">
            <a:off x="6324821" y="6412825"/>
            <a:ext cx="1130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>
                <a:solidFill>
                  <a:schemeClr val="dk1"/>
                </a:solidFill>
              </a:rPr>
              <a:t>Aérodynamique</a:t>
            </a:r>
            <a:endParaRPr sz="1000"/>
          </a:p>
        </p:txBody>
      </p:sp>
      <p:sp>
        <p:nvSpPr>
          <p:cNvPr id="253" name="Google Shape;253;p14"/>
          <p:cNvSpPr txBox="1"/>
          <p:nvPr/>
        </p:nvSpPr>
        <p:spPr>
          <a:xfrm>
            <a:off x="6293425" y="5031672"/>
            <a:ext cx="118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/>
              <a:t>Revêtements</a:t>
            </a:r>
            <a:endParaRPr b="1" sz="1100"/>
          </a:p>
        </p:txBody>
      </p:sp>
      <p:sp>
        <p:nvSpPr>
          <p:cNvPr id="254" name="Google Shape;254;p14"/>
          <p:cNvSpPr/>
          <p:nvPr/>
        </p:nvSpPr>
        <p:spPr>
          <a:xfrm>
            <a:off x="7538975" y="328386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93C47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Google Shape;255;p14"/>
          <p:cNvSpPr txBox="1"/>
          <p:nvPr/>
        </p:nvSpPr>
        <p:spPr>
          <a:xfrm>
            <a:off x="7566725" y="357611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Aéronefs</a:t>
            </a:r>
            <a:endParaRPr sz="1000"/>
          </a:p>
        </p:txBody>
      </p:sp>
      <p:sp>
        <p:nvSpPr>
          <p:cNvPr id="256" name="Google Shape;256;p14"/>
          <p:cNvSpPr txBox="1"/>
          <p:nvPr/>
        </p:nvSpPr>
        <p:spPr>
          <a:xfrm rot="10800000">
            <a:off x="8085834" y="2105490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>
                <a:solidFill>
                  <a:schemeClr val="dk1"/>
                </a:solidFill>
              </a:rPr>
              <a:t>Aéronefs</a:t>
            </a:r>
            <a:endParaRPr sz="1000"/>
          </a:p>
        </p:txBody>
      </p:sp>
      <p:sp>
        <p:nvSpPr>
          <p:cNvPr id="257" name="Google Shape;257;p14"/>
          <p:cNvSpPr txBox="1"/>
          <p:nvPr/>
        </p:nvSpPr>
        <p:spPr>
          <a:xfrm>
            <a:off x="7733425" y="758086"/>
            <a:ext cx="118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/>
              <a:t>Hélicoptère</a:t>
            </a:r>
            <a:endParaRPr b="1" sz="1100"/>
          </a:p>
        </p:txBody>
      </p:sp>
      <p:sp>
        <p:nvSpPr>
          <p:cNvPr id="258" name="Google Shape;258;p14"/>
          <p:cNvSpPr/>
          <p:nvPr/>
        </p:nvSpPr>
        <p:spPr>
          <a:xfrm>
            <a:off x="7538975" y="2492023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C27BA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9" name="Google Shape;259;p14"/>
          <p:cNvSpPr txBox="1"/>
          <p:nvPr/>
        </p:nvSpPr>
        <p:spPr>
          <a:xfrm>
            <a:off x="7566725" y="2521248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Anglais</a:t>
            </a:r>
            <a:endParaRPr sz="1000"/>
          </a:p>
        </p:txBody>
      </p:sp>
      <p:sp>
        <p:nvSpPr>
          <p:cNvPr id="260" name="Google Shape;260;p14"/>
          <p:cNvSpPr txBox="1"/>
          <p:nvPr/>
        </p:nvSpPr>
        <p:spPr>
          <a:xfrm rot="10800000">
            <a:off x="8085834" y="4269127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Anglais</a:t>
            </a:r>
            <a:endParaRPr sz="1000"/>
          </a:p>
        </p:txBody>
      </p:sp>
      <p:sp>
        <p:nvSpPr>
          <p:cNvPr id="261" name="Google Shape;261;p14"/>
          <p:cNvSpPr txBox="1"/>
          <p:nvPr/>
        </p:nvSpPr>
        <p:spPr>
          <a:xfrm>
            <a:off x="7885825" y="2887973"/>
            <a:ext cx="118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/>
              <a:t>Elevator</a:t>
            </a:r>
            <a:endParaRPr b="1" sz="1100"/>
          </a:p>
        </p:txBody>
      </p:sp>
      <p:sp>
        <p:nvSpPr>
          <p:cNvPr id="262" name="Google Shape;262;p14"/>
          <p:cNvSpPr/>
          <p:nvPr/>
        </p:nvSpPr>
        <p:spPr>
          <a:xfrm>
            <a:off x="7538975" y="4658020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E6913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3" name="Google Shape;263;p14"/>
          <p:cNvSpPr txBox="1"/>
          <p:nvPr/>
        </p:nvSpPr>
        <p:spPr>
          <a:xfrm>
            <a:off x="7566725" y="4687250"/>
            <a:ext cx="11838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>
                <a:solidFill>
                  <a:schemeClr val="dk1"/>
                </a:solidFill>
              </a:rPr>
              <a:t>Aérodynamique</a:t>
            </a:r>
            <a:endParaRPr sz="1000"/>
          </a:p>
        </p:txBody>
      </p:sp>
      <p:sp>
        <p:nvSpPr>
          <p:cNvPr id="264" name="Google Shape;264;p14"/>
          <p:cNvSpPr txBox="1"/>
          <p:nvPr/>
        </p:nvSpPr>
        <p:spPr>
          <a:xfrm rot="10800000">
            <a:off x="7683820" y="6435125"/>
            <a:ext cx="1211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000">
                <a:solidFill>
                  <a:schemeClr val="dk1"/>
                </a:solidFill>
              </a:rPr>
              <a:t>Aérodynamique</a:t>
            </a:r>
            <a:endParaRPr sz="1000"/>
          </a:p>
        </p:txBody>
      </p:sp>
      <p:sp>
        <p:nvSpPr>
          <p:cNvPr id="265" name="Google Shape;265;p14"/>
          <p:cNvSpPr txBox="1"/>
          <p:nvPr/>
        </p:nvSpPr>
        <p:spPr>
          <a:xfrm>
            <a:off x="7962025" y="5053970"/>
            <a:ext cx="118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/>
              <a:t>Polaire</a:t>
            </a:r>
            <a:endParaRPr b="1" sz="1100"/>
          </a:p>
        </p:txBody>
      </p:sp>
      <p:sp>
        <p:nvSpPr>
          <p:cNvPr id="266" name="Google Shape;266;p14"/>
          <p:cNvSpPr/>
          <p:nvPr/>
        </p:nvSpPr>
        <p:spPr>
          <a:xfrm>
            <a:off x="9062425" y="4646871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7" name="Google Shape;267;p14"/>
          <p:cNvSpPr txBox="1"/>
          <p:nvPr/>
        </p:nvSpPr>
        <p:spPr>
          <a:xfrm>
            <a:off x="9090175" y="4676096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Film</a:t>
            </a:r>
            <a:endParaRPr sz="1000"/>
          </a:p>
        </p:txBody>
      </p:sp>
      <p:sp>
        <p:nvSpPr>
          <p:cNvPr id="268" name="Google Shape;268;p14"/>
          <p:cNvSpPr txBox="1"/>
          <p:nvPr/>
        </p:nvSpPr>
        <p:spPr>
          <a:xfrm rot="10800000">
            <a:off x="9609284" y="6423975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Film</a:t>
            </a:r>
            <a:endParaRPr sz="1000"/>
          </a:p>
        </p:txBody>
      </p:sp>
      <p:sp>
        <p:nvSpPr>
          <p:cNvPr id="269" name="Google Shape;269;p14"/>
          <p:cNvSpPr txBox="1"/>
          <p:nvPr/>
        </p:nvSpPr>
        <p:spPr>
          <a:xfrm>
            <a:off x="9333075" y="5042825"/>
            <a:ext cx="1113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/>
              <a:t>Hot Shots</a:t>
            </a:r>
            <a:endParaRPr b="1" sz="1100"/>
          </a:p>
        </p:txBody>
      </p:sp>
      <p:sp>
        <p:nvSpPr>
          <p:cNvPr id="270" name="Google Shape;270;p14"/>
          <p:cNvSpPr/>
          <p:nvPr/>
        </p:nvSpPr>
        <p:spPr>
          <a:xfrm>
            <a:off x="9111675" y="2483121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1" name="Google Shape;271;p14"/>
          <p:cNvSpPr txBox="1"/>
          <p:nvPr/>
        </p:nvSpPr>
        <p:spPr>
          <a:xfrm>
            <a:off x="9139425" y="2512346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Film</a:t>
            </a:r>
            <a:endParaRPr sz="1000"/>
          </a:p>
        </p:txBody>
      </p:sp>
      <p:sp>
        <p:nvSpPr>
          <p:cNvPr id="272" name="Google Shape;272;p14"/>
          <p:cNvSpPr txBox="1"/>
          <p:nvPr/>
        </p:nvSpPr>
        <p:spPr>
          <a:xfrm rot="10800000">
            <a:off x="9658534" y="4260225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Film</a:t>
            </a:r>
            <a:endParaRPr sz="1000"/>
          </a:p>
        </p:txBody>
      </p:sp>
      <p:sp>
        <p:nvSpPr>
          <p:cNvPr id="273" name="Google Shape;273;p14"/>
          <p:cNvSpPr txBox="1"/>
          <p:nvPr/>
        </p:nvSpPr>
        <p:spPr>
          <a:xfrm>
            <a:off x="9229925" y="2879071"/>
            <a:ext cx="118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/>
              <a:t>Le vent se lève</a:t>
            </a:r>
            <a:endParaRPr b="1" sz="1100"/>
          </a:p>
        </p:txBody>
      </p:sp>
      <p:sp>
        <p:nvSpPr>
          <p:cNvPr id="274" name="Google Shape;274;p14"/>
          <p:cNvSpPr/>
          <p:nvPr/>
        </p:nvSpPr>
        <p:spPr>
          <a:xfrm>
            <a:off x="9111675" y="323121"/>
            <a:ext cx="1440000" cy="21600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5" name="Google Shape;275;p14"/>
          <p:cNvSpPr txBox="1"/>
          <p:nvPr/>
        </p:nvSpPr>
        <p:spPr>
          <a:xfrm>
            <a:off x="9139425" y="352350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Film</a:t>
            </a:r>
            <a:endParaRPr sz="1000"/>
          </a:p>
        </p:txBody>
      </p:sp>
      <p:sp>
        <p:nvSpPr>
          <p:cNvPr id="276" name="Google Shape;276;p14"/>
          <p:cNvSpPr txBox="1"/>
          <p:nvPr/>
        </p:nvSpPr>
        <p:spPr>
          <a:xfrm rot="10800000">
            <a:off x="9658534" y="2100225"/>
            <a:ext cx="809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/>
              <a:t>Film</a:t>
            </a:r>
            <a:endParaRPr sz="1000"/>
          </a:p>
        </p:txBody>
      </p:sp>
      <p:sp>
        <p:nvSpPr>
          <p:cNvPr id="277" name="Google Shape;277;p14"/>
          <p:cNvSpPr txBox="1"/>
          <p:nvPr/>
        </p:nvSpPr>
        <p:spPr>
          <a:xfrm>
            <a:off x="9306125" y="719071"/>
            <a:ext cx="118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/>
              <a:t>Lost in space</a:t>
            </a:r>
            <a:endParaRPr b="1" sz="1100"/>
          </a:p>
        </p:txBody>
      </p:sp>
      <p:pic>
        <p:nvPicPr>
          <p:cNvPr id="278" name="Google Shape;278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4593" y="5494950"/>
            <a:ext cx="1183800" cy="540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76193" y="5494938"/>
            <a:ext cx="1183800" cy="540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Google Shape;280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47068" y="5494950"/>
            <a:ext cx="1183800" cy="540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94018" y="5493363"/>
            <a:ext cx="1183800" cy="540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Google Shape;282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1713" y="1085988"/>
            <a:ext cx="934525" cy="656156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Google Shape;283;p14"/>
          <p:cNvSpPr txBox="1"/>
          <p:nvPr/>
        </p:nvSpPr>
        <p:spPr>
          <a:xfrm>
            <a:off x="507475" y="1728025"/>
            <a:ext cx="11139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700"/>
              <a:t>Messerschmitt Me 262</a:t>
            </a:r>
            <a:endParaRPr sz="100"/>
          </a:p>
        </p:txBody>
      </p:sp>
      <p:pic>
        <p:nvPicPr>
          <p:cNvPr id="284" name="Google Shape;284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885175" y="1074480"/>
            <a:ext cx="1227600" cy="65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704325" y="1074475"/>
            <a:ext cx="1113900" cy="782109"/>
          </a:xfrm>
          <a:prstGeom prst="rect">
            <a:avLst/>
          </a:prstGeom>
          <a:noFill/>
          <a:ln>
            <a:noFill/>
          </a:ln>
        </p:spPr>
      </p:pic>
      <p:sp>
        <p:nvSpPr>
          <p:cNvPr id="286" name="Google Shape;286;p14"/>
          <p:cNvSpPr txBox="1"/>
          <p:nvPr/>
        </p:nvSpPr>
        <p:spPr>
          <a:xfrm>
            <a:off x="7707750" y="1873125"/>
            <a:ext cx="11517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700"/>
              <a:t>Eurocopter EC665 Tigre</a:t>
            </a:r>
            <a:endParaRPr sz="100"/>
          </a:p>
        </p:txBody>
      </p:sp>
      <p:pic>
        <p:nvPicPr>
          <p:cNvPr id="287" name="Google Shape;287;p1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564938" y="1074213"/>
            <a:ext cx="748075" cy="1013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" name="Google Shape;288;p1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189275" y="1068000"/>
            <a:ext cx="1259400" cy="834725"/>
          </a:xfrm>
          <a:prstGeom prst="rect">
            <a:avLst/>
          </a:prstGeom>
          <a:noFill/>
          <a:ln>
            <a:noFill/>
          </a:ln>
        </p:spPr>
      </p:pic>
      <p:sp>
        <p:nvSpPr>
          <p:cNvPr id="289" name="Google Shape;289;p14"/>
          <p:cNvSpPr txBox="1"/>
          <p:nvPr/>
        </p:nvSpPr>
        <p:spPr>
          <a:xfrm>
            <a:off x="1176425" y="330038"/>
            <a:ext cx="413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/>
              <a:t>1</a:t>
            </a:r>
            <a:endParaRPr b="1" sz="1200"/>
          </a:p>
        </p:txBody>
      </p:sp>
      <p:sp>
        <p:nvSpPr>
          <p:cNvPr id="290" name="Google Shape;290;p14"/>
          <p:cNvSpPr txBox="1"/>
          <p:nvPr/>
        </p:nvSpPr>
        <p:spPr>
          <a:xfrm>
            <a:off x="2705475" y="330038"/>
            <a:ext cx="413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/>
              <a:t>2</a:t>
            </a:r>
            <a:endParaRPr b="1" sz="1200"/>
          </a:p>
        </p:txBody>
      </p:sp>
      <p:sp>
        <p:nvSpPr>
          <p:cNvPr id="291" name="Google Shape;291;p14"/>
          <p:cNvSpPr txBox="1"/>
          <p:nvPr/>
        </p:nvSpPr>
        <p:spPr>
          <a:xfrm>
            <a:off x="4097400" y="330038"/>
            <a:ext cx="413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/>
              <a:t>3</a:t>
            </a:r>
            <a:endParaRPr b="1" sz="1200"/>
          </a:p>
        </p:txBody>
      </p:sp>
      <p:sp>
        <p:nvSpPr>
          <p:cNvPr id="292" name="Google Shape;292;p14"/>
          <p:cNvSpPr txBox="1"/>
          <p:nvPr/>
        </p:nvSpPr>
        <p:spPr>
          <a:xfrm>
            <a:off x="5604575" y="330038"/>
            <a:ext cx="413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/>
              <a:t>4</a:t>
            </a:r>
            <a:endParaRPr b="1" sz="1200"/>
          </a:p>
        </p:txBody>
      </p:sp>
      <p:sp>
        <p:nvSpPr>
          <p:cNvPr id="293" name="Google Shape;293;p14"/>
          <p:cNvSpPr txBox="1"/>
          <p:nvPr/>
        </p:nvSpPr>
        <p:spPr>
          <a:xfrm>
            <a:off x="7076425" y="329850"/>
            <a:ext cx="413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/>
              <a:t>5</a:t>
            </a:r>
            <a:endParaRPr b="1" sz="1200"/>
          </a:p>
        </p:txBody>
      </p:sp>
      <p:sp>
        <p:nvSpPr>
          <p:cNvPr id="294" name="Google Shape;294;p14"/>
          <p:cNvSpPr txBox="1"/>
          <p:nvPr/>
        </p:nvSpPr>
        <p:spPr>
          <a:xfrm>
            <a:off x="8607550" y="330025"/>
            <a:ext cx="413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/>
              <a:t>6</a:t>
            </a:r>
            <a:endParaRPr b="1" sz="1200"/>
          </a:p>
        </p:txBody>
      </p:sp>
      <p:sp>
        <p:nvSpPr>
          <p:cNvPr id="295" name="Google Shape;295;p14"/>
          <p:cNvSpPr txBox="1"/>
          <p:nvPr/>
        </p:nvSpPr>
        <p:spPr>
          <a:xfrm>
            <a:off x="10132525" y="336563"/>
            <a:ext cx="413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/>
              <a:t>4</a:t>
            </a:r>
            <a:endParaRPr b="1" sz="1200"/>
          </a:p>
        </p:txBody>
      </p:sp>
      <p:sp>
        <p:nvSpPr>
          <p:cNvPr id="296" name="Google Shape;296;p14"/>
          <p:cNvSpPr txBox="1"/>
          <p:nvPr/>
        </p:nvSpPr>
        <p:spPr>
          <a:xfrm>
            <a:off x="1359350" y="4696975"/>
            <a:ext cx="413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/>
              <a:t>1</a:t>
            </a:r>
            <a:endParaRPr b="1" sz="1200"/>
          </a:p>
        </p:txBody>
      </p:sp>
      <p:sp>
        <p:nvSpPr>
          <p:cNvPr id="297" name="Google Shape;297;p14"/>
          <p:cNvSpPr txBox="1"/>
          <p:nvPr/>
        </p:nvSpPr>
        <p:spPr>
          <a:xfrm>
            <a:off x="2812200" y="4696975"/>
            <a:ext cx="413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/>
              <a:t>2</a:t>
            </a:r>
            <a:endParaRPr b="1" sz="1200"/>
          </a:p>
        </p:txBody>
      </p:sp>
      <p:sp>
        <p:nvSpPr>
          <p:cNvPr id="298" name="Google Shape;298;p14"/>
          <p:cNvSpPr txBox="1"/>
          <p:nvPr/>
        </p:nvSpPr>
        <p:spPr>
          <a:xfrm>
            <a:off x="4204125" y="4696975"/>
            <a:ext cx="413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/>
              <a:t>3</a:t>
            </a:r>
            <a:endParaRPr b="1" sz="1200"/>
          </a:p>
        </p:txBody>
      </p:sp>
      <p:sp>
        <p:nvSpPr>
          <p:cNvPr id="299" name="Google Shape;299;p14"/>
          <p:cNvSpPr txBox="1"/>
          <p:nvPr/>
        </p:nvSpPr>
        <p:spPr>
          <a:xfrm>
            <a:off x="5711300" y="4696975"/>
            <a:ext cx="413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/>
              <a:t>4</a:t>
            </a:r>
            <a:endParaRPr b="1" sz="1200"/>
          </a:p>
        </p:txBody>
      </p:sp>
      <p:sp>
        <p:nvSpPr>
          <p:cNvPr id="300" name="Google Shape;300;p14"/>
          <p:cNvSpPr txBox="1"/>
          <p:nvPr/>
        </p:nvSpPr>
        <p:spPr>
          <a:xfrm>
            <a:off x="7183150" y="4696788"/>
            <a:ext cx="413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/>
              <a:t>5</a:t>
            </a:r>
            <a:endParaRPr b="1" sz="1200"/>
          </a:p>
        </p:txBody>
      </p:sp>
      <p:sp>
        <p:nvSpPr>
          <p:cNvPr id="301" name="Google Shape;301;p14"/>
          <p:cNvSpPr txBox="1"/>
          <p:nvPr/>
        </p:nvSpPr>
        <p:spPr>
          <a:xfrm>
            <a:off x="8714275" y="4696963"/>
            <a:ext cx="413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/>
              <a:t>6</a:t>
            </a:r>
            <a:endParaRPr b="1" sz="1200"/>
          </a:p>
        </p:txBody>
      </p:sp>
      <p:sp>
        <p:nvSpPr>
          <p:cNvPr id="302" name="Google Shape;302;p14"/>
          <p:cNvSpPr txBox="1"/>
          <p:nvPr/>
        </p:nvSpPr>
        <p:spPr>
          <a:xfrm>
            <a:off x="10163050" y="4703500"/>
            <a:ext cx="413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/>
              <a:t>6</a:t>
            </a:r>
            <a:endParaRPr b="1" sz="1200"/>
          </a:p>
        </p:txBody>
      </p:sp>
      <p:sp>
        <p:nvSpPr>
          <p:cNvPr id="303" name="Google Shape;303;p14"/>
          <p:cNvSpPr txBox="1"/>
          <p:nvPr/>
        </p:nvSpPr>
        <p:spPr>
          <a:xfrm>
            <a:off x="1359350" y="2545788"/>
            <a:ext cx="413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/>
              <a:t>1</a:t>
            </a:r>
            <a:endParaRPr b="1" sz="1200"/>
          </a:p>
        </p:txBody>
      </p:sp>
      <p:sp>
        <p:nvSpPr>
          <p:cNvPr id="304" name="Google Shape;304;p14"/>
          <p:cNvSpPr txBox="1"/>
          <p:nvPr/>
        </p:nvSpPr>
        <p:spPr>
          <a:xfrm>
            <a:off x="2812200" y="2545788"/>
            <a:ext cx="413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/>
              <a:t>2</a:t>
            </a:r>
            <a:endParaRPr b="1" sz="1200"/>
          </a:p>
        </p:txBody>
      </p:sp>
      <p:sp>
        <p:nvSpPr>
          <p:cNvPr id="305" name="Google Shape;305;p14"/>
          <p:cNvSpPr txBox="1"/>
          <p:nvPr/>
        </p:nvSpPr>
        <p:spPr>
          <a:xfrm>
            <a:off x="4204125" y="2545788"/>
            <a:ext cx="413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/>
              <a:t>3</a:t>
            </a:r>
            <a:endParaRPr b="1" sz="1200"/>
          </a:p>
        </p:txBody>
      </p:sp>
      <p:sp>
        <p:nvSpPr>
          <p:cNvPr id="306" name="Google Shape;306;p14"/>
          <p:cNvSpPr txBox="1"/>
          <p:nvPr/>
        </p:nvSpPr>
        <p:spPr>
          <a:xfrm>
            <a:off x="5711300" y="2545788"/>
            <a:ext cx="413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/>
              <a:t>4</a:t>
            </a:r>
            <a:endParaRPr b="1" sz="1200"/>
          </a:p>
        </p:txBody>
      </p:sp>
      <p:sp>
        <p:nvSpPr>
          <p:cNvPr id="307" name="Google Shape;307;p14"/>
          <p:cNvSpPr txBox="1"/>
          <p:nvPr/>
        </p:nvSpPr>
        <p:spPr>
          <a:xfrm>
            <a:off x="7183150" y="2545600"/>
            <a:ext cx="413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/>
              <a:t>5</a:t>
            </a:r>
            <a:endParaRPr b="1" sz="1200"/>
          </a:p>
        </p:txBody>
      </p:sp>
      <p:sp>
        <p:nvSpPr>
          <p:cNvPr id="308" name="Google Shape;308;p14"/>
          <p:cNvSpPr txBox="1"/>
          <p:nvPr/>
        </p:nvSpPr>
        <p:spPr>
          <a:xfrm>
            <a:off x="8561875" y="2545775"/>
            <a:ext cx="413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/>
              <a:t>6</a:t>
            </a:r>
            <a:endParaRPr b="1" sz="1200"/>
          </a:p>
        </p:txBody>
      </p:sp>
      <p:sp>
        <p:nvSpPr>
          <p:cNvPr id="309" name="Google Shape;309;p14"/>
          <p:cNvSpPr txBox="1"/>
          <p:nvPr/>
        </p:nvSpPr>
        <p:spPr>
          <a:xfrm>
            <a:off x="10163050" y="2552313"/>
            <a:ext cx="413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/>
              <a:t>5</a:t>
            </a:r>
            <a:endParaRPr b="1" sz="1200"/>
          </a:p>
        </p:txBody>
      </p:sp>
      <p:pic>
        <p:nvPicPr>
          <p:cNvPr id="310" name="Google Shape;310;p1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97688" y="3440374"/>
            <a:ext cx="1322575" cy="54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" name="Google Shape;311;p1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837675" y="3440374"/>
            <a:ext cx="1322575" cy="54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Google Shape;312;p1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277688" y="3440374"/>
            <a:ext cx="1322575" cy="54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" name="Google Shape;313;p14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6189276" y="3368131"/>
            <a:ext cx="1259400" cy="763283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" name="Google Shape;314;p14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4765175" y="3426563"/>
            <a:ext cx="1227600" cy="863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p14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4787075" y="1107312"/>
            <a:ext cx="1183800" cy="756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" name="Google Shape;316;p14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7677750" y="3415237"/>
            <a:ext cx="1211700" cy="833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Google Shape;317;p14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9364425" y="1001583"/>
            <a:ext cx="934500" cy="11710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" name="Google Shape;318;p14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9416475" y="3207348"/>
            <a:ext cx="809700" cy="10832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Google Shape;319;p14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9408400" y="5400325"/>
            <a:ext cx="748050" cy="112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Google Shape;320;p14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6189274" y="5489424"/>
            <a:ext cx="1259400" cy="4376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p14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7799952" y="5436000"/>
            <a:ext cx="911186" cy="101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